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7"/>
  </p:notesMasterIdLst>
  <p:sldIdLst>
    <p:sldId id="343" r:id="rId2"/>
    <p:sldId id="1330" r:id="rId3"/>
    <p:sldId id="1332" r:id="rId4"/>
    <p:sldId id="1336" r:id="rId5"/>
    <p:sldId id="268" r:id="rId6"/>
    <p:sldId id="267" r:id="rId7"/>
    <p:sldId id="280" r:id="rId8"/>
    <p:sldId id="263" r:id="rId9"/>
    <p:sldId id="278" r:id="rId10"/>
    <p:sldId id="1347" r:id="rId11"/>
    <p:sldId id="1348" r:id="rId12"/>
    <p:sldId id="346" r:id="rId13"/>
    <p:sldId id="345" r:id="rId14"/>
    <p:sldId id="272" r:id="rId15"/>
    <p:sldId id="1346" r:id="rId16"/>
    <p:sldId id="274" r:id="rId17"/>
    <p:sldId id="269" r:id="rId18"/>
    <p:sldId id="350" r:id="rId19"/>
    <p:sldId id="1340" r:id="rId20"/>
    <p:sldId id="1341" r:id="rId21"/>
    <p:sldId id="1349" r:id="rId22"/>
    <p:sldId id="281" r:id="rId23"/>
    <p:sldId id="351" r:id="rId24"/>
    <p:sldId id="1350" r:id="rId25"/>
    <p:sldId id="1351" r:id="rId26"/>
    <p:sldId id="317" r:id="rId27"/>
    <p:sldId id="319" r:id="rId28"/>
    <p:sldId id="320" r:id="rId29"/>
    <p:sldId id="321" r:id="rId30"/>
    <p:sldId id="324" r:id="rId31"/>
    <p:sldId id="326" r:id="rId32"/>
    <p:sldId id="329" r:id="rId33"/>
    <p:sldId id="332" r:id="rId34"/>
    <p:sldId id="333" r:id="rId35"/>
    <p:sldId id="337" r:id="rId36"/>
    <p:sldId id="282" r:id="rId37"/>
    <p:sldId id="1343" r:id="rId38"/>
    <p:sldId id="275" r:id="rId39"/>
    <p:sldId id="283" r:id="rId40"/>
    <p:sldId id="355" r:id="rId41"/>
    <p:sldId id="1344" r:id="rId42"/>
    <p:sldId id="270" r:id="rId43"/>
    <p:sldId id="352" r:id="rId44"/>
    <p:sldId id="284" r:id="rId45"/>
    <p:sldId id="271" r:id="rId46"/>
    <p:sldId id="1345" r:id="rId47"/>
    <p:sldId id="1337" r:id="rId48"/>
    <p:sldId id="290" r:id="rId49"/>
    <p:sldId id="291" r:id="rId50"/>
    <p:sldId id="292" r:id="rId51"/>
    <p:sldId id="294" r:id="rId52"/>
    <p:sldId id="296" r:id="rId53"/>
    <p:sldId id="298" r:id="rId54"/>
    <p:sldId id="299" r:id="rId55"/>
    <p:sldId id="301" r:id="rId56"/>
    <p:sldId id="302" r:id="rId57"/>
    <p:sldId id="303" r:id="rId58"/>
    <p:sldId id="304" r:id="rId59"/>
    <p:sldId id="305" r:id="rId60"/>
    <p:sldId id="306" r:id="rId61"/>
    <p:sldId id="308" r:id="rId62"/>
    <p:sldId id="1339" r:id="rId63"/>
    <p:sldId id="354" r:id="rId64"/>
    <p:sldId id="353" r:id="rId65"/>
    <p:sldId id="285" r:id="rId6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4DE"/>
    <a:srgbClr val="EEC992"/>
    <a:srgbClr val="FFCC00"/>
    <a:srgbClr val="66FFCC"/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7F8DC3-0EE8-42EF-BA97-BF5448F828EB}" v="75" dt="2024-02-15T20:07:31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3" autoAdjust="0"/>
    <p:restoredTop sz="87728" autoAdjust="0"/>
  </p:normalViewPr>
  <p:slideViewPr>
    <p:cSldViewPr>
      <p:cViewPr varScale="1">
        <p:scale>
          <a:sx n="83" d="100"/>
          <a:sy n="83" d="100"/>
        </p:scale>
        <p:origin x="66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n payne" userId="9b0b7f44c331dfd9" providerId="LiveId" clId="{A67F8DC3-0EE8-42EF-BA97-BF5448F828EB}"/>
    <pc:docChg chg="undo custSel addSld delSld modSld sldOrd">
      <pc:chgData name="allan payne" userId="9b0b7f44c331dfd9" providerId="LiveId" clId="{A67F8DC3-0EE8-42EF-BA97-BF5448F828EB}" dt="2024-02-15T21:35:52.237" v="1247" actId="47"/>
      <pc:docMkLst>
        <pc:docMk/>
      </pc:docMkLst>
      <pc:sldChg chg="modSp mod modTransition modNotesTx">
        <pc:chgData name="allan payne" userId="9b0b7f44c331dfd9" providerId="LiveId" clId="{A67F8DC3-0EE8-42EF-BA97-BF5448F828EB}" dt="2024-02-15T17:50:03.692" v="1133" actId="3626"/>
        <pc:sldMkLst>
          <pc:docMk/>
          <pc:sldMk cId="2154707378" sldId="263"/>
        </pc:sldMkLst>
        <pc:picChg chg="mod">
          <ac:chgData name="allan payne" userId="9b0b7f44c331dfd9" providerId="LiveId" clId="{A67F8DC3-0EE8-42EF-BA97-BF5448F828EB}" dt="2024-02-15T17:50:03.692" v="1133" actId="3626"/>
          <ac:picMkLst>
            <pc:docMk/>
            <pc:sldMk cId="2154707378" sldId="263"/>
            <ac:picMk id="8194" creationId="{00000000-0000-0000-0000-000000000000}"/>
          </ac:picMkLst>
        </pc:picChg>
      </pc:sldChg>
      <pc:sldChg chg="modSp mod modTransition modNotesTx">
        <pc:chgData name="allan payne" userId="9b0b7f44c331dfd9" providerId="LiveId" clId="{A67F8DC3-0EE8-42EF-BA97-BF5448F828EB}" dt="2024-02-15T17:48:33.575" v="1132"/>
        <pc:sldMkLst>
          <pc:docMk/>
          <pc:sldMk cId="825700261" sldId="267"/>
        </pc:sldMkLst>
        <pc:picChg chg="mod">
          <ac:chgData name="allan payne" userId="9b0b7f44c331dfd9" providerId="LiveId" clId="{A67F8DC3-0EE8-42EF-BA97-BF5448F828EB}" dt="2024-01-14T18:10:46.999" v="225" actId="3626"/>
          <ac:picMkLst>
            <pc:docMk/>
            <pc:sldMk cId="825700261" sldId="267"/>
            <ac:picMk id="12290" creationId="{00000000-0000-0000-0000-000000000000}"/>
          </ac:picMkLst>
        </pc:picChg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950245111" sldId="268"/>
        </pc:sldMkLst>
      </pc:sldChg>
      <pc:sldChg chg="ord modTransition modNotesTx">
        <pc:chgData name="allan payne" userId="9b0b7f44c331dfd9" providerId="LiveId" clId="{A67F8DC3-0EE8-42EF-BA97-BF5448F828EB}" dt="2024-02-15T17:48:33.575" v="1132"/>
        <pc:sldMkLst>
          <pc:docMk/>
          <pc:sldMk cId="2742551372" sldId="269"/>
        </pc:sldMkLst>
      </pc:sldChg>
      <pc:sldChg chg="add del modTransition modNotesTx">
        <pc:chgData name="allan payne" userId="9b0b7f44c331dfd9" providerId="LiveId" clId="{A67F8DC3-0EE8-42EF-BA97-BF5448F828EB}" dt="2024-02-15T21:13:51.285" v="1220" actId="47"/>
        <pc:sldMkLst>
          <pc:docMk/>
          <pc:sldMk cId="3868834214" sldId="270"/>
        </pc:sldMkLst>
      </pc:sldChg>
      <pc:sldChg chg="add del modTransition modNotesTx">
        <pc:chgData name="allan payne" userId="9b0b7f44c331dfd9" providerId="LiveId" clId="{A67F8DC3-0EE8-42EF-BA97-BF5448F828EB}" dt="2024-02-15T21:13:51.285" v="1220" actId="47"/>
        <pc:sldMkLst>
          <pc:docMk/>
          <pc:sldMk cId="3367017993" sldId="271"/>
        </pc:sldMkLst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111112835" sldId="272"/>
        </pc:sldMkLst>
      </pc:sldChg>
      <pc:sldChg chg="modSp mod modTransition modNotesTx">
        <pc:chgData name="allan payne" userId="9b0b7f44c331dfd9" providerId="LiveId" clId="{A67F8DC3-0EE8-42EF-BA97-BF5448F828EB}" dt="2024-02-15T17:48:33.575" v="1132"/>
        <pc:sldMkLst>
          <pc:docMk/>
          <pc:sldMk cId="2051439846" sldId="274"/>
        </pc:sldMkLst>
        <pc:picChg chg="mod">
          <ac:chgData name="allan payne" userId="9b0b7f44c331dfd9" providerId="LiveId" clId="{A67F8DC3-0EE8-42EF-BA97-BF5448F828EB}" dt="2024-01-31T22:45:44.707" v="860" actId="1076"/>
          <ac:picMkLst>
            <pc:docMk/>
            <pc:sldMk cId="2051439846" sldId="274"/>
            <ac:picMk id="2" creationId="{00000000-0000-0000-0000-000000000000}"/>
          </ac:picMkLst>
        </pc:picChg>
      </pc:sldChg>
      <pc:sldChg chg="add del modTransition modNotesTx">
        <pc:chgData name="allan payne" userId="9b0b7f44c331dfd9" providerId="LiveId" clId="{A67F8DC3-0EE8-42EF-BA97-BF5448F828EB}" dt="2024-02-15T21:13:51.285" v="1220" actId="47"/>
        <pc:sldMkLst>
          <pc:docMk/>
          <pc:sldMk cId="347407930" sldId="275"/>
        </pc:sldMkLst>
      </pc:sldChg>
      <pc:sldChg chg="add del mod ord modTransition modShow modNotesTx">
        <pc:chgData name="allan payne" userId="9b0b7f44c331dfd9" providerId="LiveId" clId="{A67F8DC3-0EE8-42EF-BA97-BF5448F828EB}" dt="2024-02-15T21:14:12.704" v="1221" actId="47"/>
        <pc:sldMkLst>
          <pc:docMk/>
          <pc:sldMk cId="3676399781" sldId="276"/>
        </pc:sldMkLst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4138640304" sldId="278"/>
        </pc:sldMkLst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3168649348" sldId="280"/>
        </pc:sldMkLst>
      </pc:sldChg>
      <pc:sldChg chg="addSp delSp modSp mod modTransition">
        <pc:chgData name="allan payne" userId="9b0b7f44c331dfd9" providerId="LiveId" clId="{A67F8DC3-0EE8-42EF-BA97-BF5448F828EB}" dt="2024-02-15T18:15:26.570" v="1197" actId="478"/>
        <pc:sldMkLst>
          <pc:docMk/>
          <pc:sldMk cId="69477474" sldId="281"/>
        </pc:sldMkLst>
        <pc:spChg chg="add del mod">
          <ac:chgData name="allan payne" userId="9b0b7f44c331dfd9" providerId="LiveId" clId="{A67F8DC3-0EE8-42EF-BA97-BF5448F828EB}" dt="2024-02-15T18:15:21.770" v="1196" actId="478"/>
          <ac:spMkLst>
            <pc:docMk/>
            <pc:sldMk cId="69477474" sldId="281"/>
            <ac:spMk id="3" creationId="{61C379BE-8E8B-BC77-62C3-0746F16B6921}"/>
          </ac:spMkLst>
        </pc:spChg>
        <pc:cxnChg chg="del">
          <ac:chgData name="allan payne" userId="9b0b7f44c331dfd9" providerId="LiveId" clId="{A67F8DC3-0EE8-42EF-BA97-BF5448F828EB}" dt="2024-02-15T18:15:26.570" v="1197" actId="478"/>
          <ac:cxnSpMkLst>
            <pc:docMk/>
            <pc:sldMk cId="69477474" sldId="281"/>
            <ac:cxnSpMk id="6" creationId="{00000000-0000-0000-0000-000000000000}"/>
          </ac:cxnSpMkLst>
        </pc:cxnChg>
      </pc:sldChg>
      <pc:sldChg chg="modSp add del mod modTransition modNotesTx">
        <pc:chgData name="allan payne" userId="9b0b7f44c331dfd9" providerId="LiveId" clId="{A67F8DC3-0EE8-42EF-BA97-BF5448F828EB}" dt="2024-02-15T21:13:51.285" v="1220" actId="47"/>
        <pc:sldMkLst>
          <pc:docMk/>
          <pc:sldMk cId="3905679772" sldId="282"/>
        </pc:sldMkLst>
        <pc:picChg chg="mod">
          <ac:chgData name="allan payne" userId="9b0b7f44c331dfd9" providerId="LiveId" clId="{A67F8DC3-0EE8-42EF-BA97-BF5448F828EB}" dt="2024-01-08T01:45:26.781" v="47" actId="3626"/>
          <ac:picMkLst>
            <pc:docMk/>
            <pc:sldMk cId="3905679772" sldId="282"/>
            <ac:picMk id="6146" creationId="{00000000-0000-0000-0000-000000000000}"/>
          </ac:picMkLst>
        </pc:picChg>
      </pc:sldChg>
      <pc:sldChg chg="add del ord modTransition modNotesTx">
        <pc:chgData name="allan payne" userId="9b0b7f44c331dfd9" providerId="LiveId" clId="{A67F8DC3-0EE8-42EF-BA97-BF5448F828EB}" dt="2024-02-15T21:13:51.285" v="1220" actId="47"/>
        <pc:sldMkLst>
          <pc:docMk/>
          <pc:sldMk cId="2877300698" sldId="283"/>
        </pc:sldMkLst>
      </pc:sldChg>
      <pc:sldChg chg="add del modTransition">
        <pc:chgData name="allan payne" userId="9b0b7f44c331dfd9" providerId="LiveId" clId="{A67F8DC3-0EE8-42EF-BA97-BF5448F828EB}" dt="2024-02-15T21:13:51.285" v="1220" actId="47"/>
        <pc:sldMkLst>
          <pc:docMk/>
          <pc:sldMk cId="503212733" sldId="284"/>
        </pc:sldMkLst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1402085150" sldId="285"/>
        </pc:sldMkLst>
      </pc:sldChg>
      <pc:sldChg chg="modSp mod">
        <pc:chgData name="allan payne" userId="9b0b7f44c331dfd9" providerId="LiveId" clId="{A67F8DC3-0EE8-42EF-BA97-BF5448F828EB}" dt="2024-01-08T01:49:28.248" v="93" actId="14100"/>
        <pc:sldMkLst>
          <pc:docMk/>
          <pc:sldMk cId="4000857130" sldId="289"/>
        </pc:sldMkLst>
        <pc:picChg chg="mod">
          <ac:chgData name="allan payne" userId="9b0b7f44c331dfd9" providerId="LiveId" clId="{A67F8DC3-0EE8-42EF-BA97-BF5448F828EB}" dt="2024-01-08T01:49:28.248" v="93" actId="14100"/>
          <ac:picMkLst>
            <pc:docMk/>
            <pc:sldMk cId="4000857130" sldId="289"/>
            <ac:picMk id="81925" creationId="{00000000-0000-0000-0000-000000000000}"/>
          </ac:picMkLst>
        </pc:picChg>
      </pc:sldChg>
      <pc:sldChg chg="modSp add del mod modTransition modShow modNotesTx">
        <pc:chgData name="allan payne" userId="9b0b7f44c331dfd9" providerId="LiveId" clId="{A67F8DC3-0EE8-42EF-BA97-BF5448F828EB}" dt="2024-02-15T21:20:33.143" v="1226" actId="729"/>
        <pc:sldMkLst>
          <pc:docMk/>
          <pc:sldMk cId="2942622224" sldId="290"/>
        </pc:sldMkLst>
        <pc:spChg chg="mod">
          <ac:chgData name="allan payne" userId="9b0b7f44c331dfd9" providerId="LiveId" clId="{A67F8DC3-0EE8-42EF-BA97-BF5448F828EB}" dt="2024-01-31T22:56:48.488" v="1003" actId="1076"/>
          <ac:spMkLst>
            <pc:docMk/>
            <pc:sldMk cId="2942622224" sldId="290"/>
            <ac:spMk id="133125" creationId="{00000000-0000-0000-0000-000000000000}"/>
          </ac:spMkLst>
        </pc:spChg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374795798" sldId="291"/>
        </pc:sldMkLst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4031723056" sldId="292"/>
        </pc:sldMkLst>
      </pc:sldChg>
      <pc:sldChg chg="modSp add del modTransition">
        <pc:chgData name="allan payne" userId="9b0b7f44c331dfd9" providerId="LiveId" clId="{A67F8DC3-0EE8-42EF-BA97-BF5448F828EB}" dt="2024-02-15T21:19:01.669" v="1224" actId="47"/>
        <pc:sldMkLst>
          <pc:docMk/>
          <pc:sldMk cId="1689324419" sldId="293"/>
        </pc:sldMkLst>
        <pc:picChg chg="mod">
          <ac:chgData name="allan payne" userId="9b0b7f44c331dfd9" providerId="LiveId" clId="{A67F8DC3-0EE8-42EF-BA97-BF5448F828EB}" dt="2024-01-31T23:00:55.110" v="1119" actId="1076"/>
          <ac:picMkLst>
            <pc:docMk/>
            <pc:sldMk cId="1689324419" sldId="293"/>
            <ac:picMk id="15362" creationId="{00000000-0000-0000-0000-000000000000}"/>
          </ac:picMkLst>
        </pc:picChg>
      </pc:sldChg>
      <pc:sldChg chg="modSp 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2349142512" sldId="294"/>
        </pc:sldMkLst>
        <pc:spChg chg="mod">
          <ac:chgData name="allan payne" userId="9b0b7f44c331dfd9" providerId="LiveId" clId="{A67F8DC3-0EE8-42EF-BA97-BF5448F828EB}" dt="2024-01-14T18:55:15.067" v="595" actId="14100"/>
          <ac:spMkLst>
            <pc:docMk/>
            <pc:sldMk cId="2349142512" sldId="294"/>
            <ac:spMk id="16386" creationId="{00000000-0000-0000-0000-000000000000}"/>
          </ac:spMkLst>
        </pc:spChg>
      </pc:sldChg>
      <pc:sldChg chg="del">
        <pc:chgData name="allan payne" userId="9b0b7f44c331dfd9" providerId="LiveId" clId="{A67F8DC3-0EE8-42EF-BA97-BF5448F828EB}" dt="2024-01-14T18:55:55.898" v="596" actId="47"/>
        <pc:sldMkLst>
          <pc:docMk/>
          <pc:sldMk cId="211467016" sldId="295"/>
        </pc:sldMkLst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813602020" sldId="296"/>
        </pc:sldMkLst>
      </pc:sldChg>
      <pc:sldChg chg="add del mod modTransition modShow">
        <pc:chgData name="allan payne" userId="9b0b7f44c331dfd9" providerId="LiveId" clId="{A67F8DC3-0EE8-42EF-BA97-BF5448F828EB}" dt="2024-02-15T21:32:47.770" v="1244" actId="47"/>
        <pc:sldMkLst>
          <pc:docMk/>
          <pc:sldMk cId="2754875499" sldId="297"/>
        </pc:sldMkLst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1744963496" sldId="298"/>
        </pc:sldMkLst>
      </pc:sldChg>
      <pc:sldChg chg="modSp 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3813103070" sldId="299"/>
        </pc:sldMkLst>
        <pc:spChg chg="mod">
          <ac:chgData name="allan payne" userId="9b0b7f44c331dfd9" providerId="LiveId" clId="{A67F8DC3-0EE8-42EF-BA97-BF5448F828EB}" dt="2024-01-31T23:01:39.841" v="1120" actId="1076"/>
          <ac:spMkLst>
            <pc:docMk/>
            <pc:sldMk cId="3813103070" sldId="299"/>
            <ac:spMk id="20483" creationId="{00000000-0000-0000-0000-000000000000}"/>
          </ac:spMkLst>
        </pc:spChg>
      </pc:sldChg>
      <pc:sldChg chg="modSp 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152246532" sldId="301"/>
        </pc:sldMkLst>
        <pc:spChg chg="mod">
          <ac:chgData name="allan payne" userId="9b0b7f44c331dfd9" providerId="LiveId" clId="{A67F8DC3-0EE8-42EF-BA97-BF5448F828EB}" dt="2024-01-31T23:01:53.211" v="1121" actId="1076"/>
          <ac:spMkLst>
            <pc:docMk/>
            <pc:sldMk cId="152246532" sldId="301"/>
            <ac:spMk id="21506" creationId="{00000000-0000-0000-0000-000000000000}"/>
          </ac:spMkLst>
        </pc:spChg>
      </pc:sldChg>
      <pc:sldChg chg="modSp 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1577598612" sldId="302"/>
        </pc:sldMkLst>
        <pc:spChg chg="mod">
          <ac:chgData name="allan payne" userId="9b0b7f44c331dfd9" providerId="LiveId" clId="{A67F8DC3-0EE8-42EF-BA97-BF5448F828EB}" dt="2024-01-31T23:02:09.913" v="1122" actId="1076"/>
          <ac:spMkLst>
            <pc:docMk/>
            <pc:sldMk cId="1577598612" sldId="302"/>
            <ac:spMk id="22531" creationId="{00000000-0000-0000-0000-000000000000}"/>
          </ac:spMkLst>
        </pc:spChg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19815943" sldId="303"/>
        </pc:sldMkLst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2609279326" sldId="304"/>
        </pc:sldMkLst>
      </pc:sldChg>
      <pc:sldChg chg="modSp 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3516928832" sldId="305"/>
        </pc:sldMkLst>
        <pc:picChg chg="mod modCrop">
          <ac:chgData name="allan payne" userId="9b0b7f44c331dfd9" providerId="LiveId" clId="{A67F8DC3-0EE8-42EF-BA97-BF5448F828EB}" dt="2024-01-14T18:57:30.750" v="598" actId="732"/>
          <ac:picMkLst>
            <pc:docMk/>
            <pc:sldMk cId="3516928832" sldId="305"/>
            <ac:picMk id="113666" creationId="{00000000-0000-0000-0000-000000000000}"/>
          </ac:picMkLst>
        </pc:picChg>
      </pc:sldChg>
      <pc:sldChg chg="modSp 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3501747404" sldId="306"/>
        </pc:sldMkLst>
        <pc:spChg chg="mod">
          <ac:chgData name="allan payne" userId="9b0b7f44c331dfd9" providerId="LiveId" clId="{A67F8DC3-0EE8-42EF-BA97-BF5448F828EB}" dt="2024-01-31T23:03:20.875" v="1123" actId="1076"/>
          <ac:spMkLst>
            <pc:docMk/>
            <pc:sldMk cId="3501747404" sldId="306"/>
            <ac:spMk id="29699" creationId="{00000000-0000-0000-0000-000000000000}"/>
          </ac:spMkLst>
        </pc:spChg>
      </pc:sldChg>
      <pc:sldChg chg="add del mod modTransition modShow">
        <pc:chgData name="allan payne" userId="9b0b7f44c331dfd9" providerId="LiveId" clId="{A67F8DC3-0EE8-42EF-BA97-BF5448F828EB}" dt="2024-02-15T21:33:20.674" v="1245" actId="47"/>
        <pc:sldMkLst>
          <pc:docMk/>
          <pc:sldMk cId="3867766660" sldId="307"/>
        </pc:sldMkLst>
      </pc:sldChg>
      <pc:sldChg chg="add del mod modTransition modShow">
        <pc:chgData name="allan payne" userId="9b0b7f44c331dfd9" providerId="LiveId" clId="{A67F8DC3-0EE8-42EF-BA97-BF5448F828EB}" dt="2024-02-15T21:20:33.143" v="1226" actId="729"/>
        <pc:sldMkLst>
          <pc:docMk/>
          <pc:sldMk cId="2400527289" sldId="308"/>
        </pc:sldMkLst>
      </pc:sldChg>
      <pc:sldChg chg="del mod modTransition modShow modNotesTx">
        <pc:chgData name="allan payne" userId="9b0b7f44c331dfd9" providerId="LiveId" clId="{A67F8DC3-0EE8-42EF-BA97-BF5448F828EB}" dt="2024-02-15T21:33:31.084" v="1246" actId="47"/>
        <pc:sldMkLst>
          <pc:docMk/>
          <pc:sldMk cId="3934558716" sldId="309"/>
        </pc:sldMkLst>
      </pc:sldChg>
      <pc:sldChg chg="modSp mod">
        <pc:chgData name="allan payne" userId="9b0b7f44c331dfd9" providerId="LiveId" clId="{A67F8DC3-0EE8-42EF-BA97-BF5448F828EB}" dt="2024-01-08T01:49:48.875" v="95" actId="14100"/>
        <pc:sldMkLst>
          <pc:docMk/>
          <pc:sldMk cId="1064620397" sldId="311"/>
        </pc:sldMkLst>
        <pc:picChg chg="mod">
          <ac:chgData name="allan payne" userId="9b0b7f44c331dfd9" providerId="LiveId" clId="{A67F8DC3-0EE8-42EF-BA97-BF5448F828EB}" dt="2024-01-08T01:49:48.875" v="95" actId="14100"/>
          <ac:picMkLst>
            <pc:docMk/>
            <pc:sldMk cId="1064620397" sldId="311"/>
            <ac:picMk id="81925" creationId="{00000000-0000-0000-0000-000000000000}"/>
          </ac:picMkLst>
        </pc:picChg>
      </pc:sldChg>
      <pc:sldChg chg="addSp modSp del modTransition modNotesTx">
        <pc:chgData name="allan payne" userId="9b0b7f44c331dfd9" providerId="LiveId" clId="{A67F8DC3-0EE8-42EF-BA97-BF5448F828EB}" dt="2024-02-15T21:21:49.951" v="1228" actId="47"/>
        <pc:sldMkLst>
          <pc:docMk/>
          <pc:sldMk cId="2565173247" sldId="313"/>
        </pc:sldMkLst>
        <pc:picChg chg="add mod">
          <ac:chgData name="allan payne" userId="9b0b7f44c331dfd9" providerId="LiveId" clId="{A67F8DC3-0EE8-42EF-BA97-BF5448F828EB}" dt="2024-02-15T17:53:47.543" v="1152" actId="1076"/>
          <ac:picMkLst>
            <pc:docMk/>
            <pc:sldMk cId="2565173247" sldId="313"/>
            <ac:picMk id="2" creationId="{E27A4303-7902-05AC-2154-CF59ADC6C705}"/>
          </ac:picMkLst>
        </pc:picChg>
        <pc:picChg chg="mod">
          <ac:chgData name="allan payne" userId="9b0b7f44c331dfd9" providerId="LiveId" clId="{A67F8DC3-0EE8-42EF-BA97-BF5448F828EB}" dt="2024-02-15T17:53:19.153" v="1147" actId="1076"/>
          <ac:picMkLst>
            <pc:docMk/>
            <pc:sldMk cId="2565173247" sldId="313"/>
            <ac:picMk id="2050" creationId="{00000000-0000-0000-0000-000000000000}"/>
          </ac:picMkLst>
        </pc:picChg>
      </pc:sldChg>
      <pc:sldChg chg="modSp del mod modTransition modNotesTx">
        <pc:chgData name="allan payne" userId="9b0b7f44c331dfd9" providerId="LiveId" clId="{A67F8DC3-0EE8-42EF-BA97-BF5448F828EB}" dt="2024-02-15T17:54:22.632" v="1153" actId="47"/>
        <pc:sldMkLst>
          <pc:docMk/>
          <pc:sldMk cId="3850342944" sldId="315"/>
        </pc:sldMkLst>
        <pc:picChg chg="mod">
          <ac:chgData name="allan payne" userId="9b0b7f44c331dfd9" providerId="LiveId" clId="{A67F8DC3-0EE8-42EF-BA97-BF5448F828EB}" dt="2024-02-15T17:53:29.968" v="1149" actId="14100"/>
          <ac:picMkLst>
            <pc:docMk/>
            <pc:sldMk cId="3850342944" sldId="315"/>
            <ac:picMk id="4098" creationId="{00000000-0000-0000-0000-000000000000}"/>
          </ac:picMkLst>
        </pc:picChg>
      </pc:sldChg>
      <pc:sldChg chg="addSp modSp del modTransition modNotesTx">
        <pc:chgData name="allan payne" userId="9b0b7f44c331dfd9" providerId="LiveId" clId="{A67F8DC3-0EE8-42EF-BA97-BF5448F828EB}" dt="2024-02-15T21:21:53.023" v="1229" actId="47"/>
        <pc:sldMkLst>
          <pc:docMk/>
          <pc:sldMk cId="3731240521" sldId="316"/>
        </pc:sldMkLst>
        <pc:picChg chg="mod">
          <ac:chgData name="allan payne" userId="9b0b7f44c331dfd9" providerId="LiveId" clId="{A67F8DC3-0EE8-42EF-BA97-BF5448F828EB}" dt="2024-02-15T17:52:36.040" v="1138" actId="14100"/>
          <ac:picMkLst>
            <pc:docMk/>
            <pc:sldMk cId="3731240521" sldId="316"/>
            <ac:picMk id="5122" creationId="{00000000-0000-0000-0000-000000000000}"/>
          </ac:picMkLst>
        </pc:picChg>
        <pc:picChg chg="add mod">
          <ac:chgData name="allan payne" userId="9b0b7f44c331dfd9" providerId="LiveId" clId="{A67F8DC3-0EE8-42EF-BA97-BF5448F828EB}" dt="2024-02-15T17:52:59.074" v="1144" actId="1076"/>
          <ac:picMkLst>
            <pc:docMk/>
            <pc:sldMk cId="3731240521" sldId="316"/>
            <ac:picMk id="8194" creationId="{00000000-0000-0000-0000-000000000000}"/>
          </ac:picMkLst>
        </pc:picChg>
      </pc:sldChg>
      <pc:sldChg chg="modSp mod ord modTransition modNotesTx">
        <pc:chgData name="allan payne" userId="9b0b7f44c331dfd9" providerId="LiveId" clId="{A67F8DC3-0EE8-42EF-BA97-BF5448F828EB}" dt="2024-02-15T21:21:25.916" v="1227" actId="3626"/>
        <pc:sldMkLst>
          <pc:docMk/>
          <pc:sldMk cId="3049150609" sldId="317"/>
        </pc:sldMkLst>
        <pc:picChg chg="mod">
          <ac:chgData name="allan payne" userId="9b0b7f44c331dfd9" providerId="LiveId" clId="{A67F8DC3-0EE8-42EF-BA97-BF5448F828EB}" dt="2024-02-15T21:21:25.916" v="1227" actId="3626"/>
          <ac:picMkLst>
            <pc:docMk/>
            <pc:sldMk cId="3049150609" sldId="317"/>
            <ac:picMk id="7170" creationId="{00000000-0000-0000-0000-000000000000}"/>
          </ac:picMkLst>
        </pc:picChg>
      </pc:sldChg>
      <pc:sldChg chg="delSp modSp del modTransition modNotesTx">
        <pc:chgData name="allan payne" userId="9b0b7f44c331dfd9" providerId="LiveId" clId="{A67F8DC3-0EE8-42EF-BA97-BF5448F828EB}" dt="2024-02-15T17:53:04.571" v="1145" actId="47"/>
        <pc:sldMkLst>
          <pc:docMk/>
          <pc:sldMk cId="1439087851" sldId="318"/>
        </pc:sldMkLst>
        <pc:picChg chg="del mod">
          <ac:chgData name="allan payne" userId="9b0b7f44c331dfd9" providerId="LiveId" clId="{A67F8DC3-0EE8-42EF-BA97-BF5448F828EB}" dt="2024-02-15T17:52:49.642" v="1141" actId="21"/>
          <ac:picMkLst>
            <pc:docMk/>
            <pc:sldMk cId="1439087851" sldId="318"/>
            <ac:picMk id="8194" creationId="{00000000-0000-0000-0000-000000000000}"/>
          </ac:picMkLst>
        </pc:picChg>
      </pc:sldChg>
      <pc:sldChg chg="modSp mod modTransition modNotesTx">
        <pc:chgData name="allan payne" userId="9b0b7f44c331dfd9" providerId="LiveId" clId="{A67F8DC3-0EE8-42EF-BA97-BF5448F828EB}" dt="2024-02-15T17:48:33.575" v="1132"/>
        <pc:sldMkLst>
          <pc:docMk/>
          <pc:sldMk cId="913366718" sldId="319"/>
        </pc:sldMkLst>
        <pc:spChg chg="mod">
          <ac:chgData name="allan payne" userId="9b0b7f44c331dfd9" providerId="LiveId" clId="{A67F8DC3-0EE8-42EF-BA97-BF5448F828EB}" dt="2024-01-31T22:52:45.046" v="959" actId="20577"/>
          <ac:spMkLst>
            <pc:docMk/>
            <pc:sldMk cId="913366718" sldId="319"/>
            <ac:spMk id="3" creationId="{00000000-0000-0000-0000-000000000000}"/>
          </ac:spMkLst>
        </pc:spChg>
        <pc:picChg chg="mod">
          <ac:chgData name="allan payne" userId="9b0b7f44c331dfd9" providerId="LiveId" clId="{A67F8DC3-0EE8-42EF-BA97-BF5448F828EB}" dt="2024-01-14T18:43:34.741" v="477" actId="1076"/>
          <ac:picMkLst>
            <pc:docMk/>
            <pc:sldMk cId="913366718" sldId="319"/>
            <ac:picMk id="6146" creationId="{00000000-0000-0000-0000-000000000000}"/>
          </ac:picMkLst>
        </pc:picChg>
      </pc:sldChg>
      <pc:sldChg chg="modSp mod modTransition modNotesTx">
        <pc:chgData name="allan payne" userId="9b0b7f44c331dfd9" providerId="LiveId" clId="{A67F8DC3-0EE8-42EF-BA97-BF5448F828EB}" dt="2024-02-15T18:12:52.837" v="1193" actId="14100"/>
        <pc:sldMkLst>
          <pc:docMk/>
          <pc:sldMk cId="318867503" sldId="320"/>
        </pc:sldMkLst>
        <pc:picChg chg="mod">
          <ac:chgData name="allan payne" userId="9b0b7f44c331dfd9" providerId="LiveId" clId="{A67F8DC3-0EE8-42EF-BA97-BF5448F828EB}" dt="2024-02-15T18:12:52.837" v="1193" actId="14100"/>
          <ac:picMkLst>
            <pc:docMk/>
            <pc:sldMk cId="318867503" sldId="320"/>
            <ac:picMk id="9218" creationId="{00000000-0000-0000-0000-000000000000}"/>
          </ac:picMkLst>
        </pc:picChg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2658527228" sldId="321"/>
        </pc:sldMkLst>
      </pc:sldChg>
      <pc:sldChg chg="del mod modTransition modShow modNotesTx">
        <pc:chgData name="allan payne" userId="9b0b7f44c331dfd9" providerId="LiveId" clId="{A67F8DC3-0EE8-42EF-BA97-BF5448F828EB}" dt="2024-02-15T21:22:00.329" v="1230" actId="47"/>
        <pc:sldMkLst>
          <pc:docMk/>
          <pc:sldMk cId="2784908969" sldId="322"/>
        </pc:sldMkLst>
      </pc:sldChg>
      <pc:sldChg chg="modSp modTransition modNotesTx">
        <pc:chgData name="allan payne" userId="9b0b7f44c331dfd9" providerId="LiveId" clId="{A67F8DC3-0EE8-42EF-BA97-BF5448F828EB}" dt="2024-02-15T18:43:13.869" v="1218" actId="14100"/>
        <pc:sldMkLst>
          <pc:docMk/>
          <pc:sldMk cId="1952516753" sldId="324"/>
        </pc:sldMkLst>
        <pc:picChg chg="mod">
          <ac:chgData name="allan payne" userId="9b0b7f44c331dfd9" providerId="LiveId" clId="{A67F8DC3-0EE8-42EF-BA97-BF5448F828EB}" dt="2024-02-15T18:43:13.869" v="1218" actId="14100"/>
          <ac:picMkLst>
            <pc:docMk/>
            <pc:sldMk cId="1952516753" sldId="324"/>
            <ac:picMk id="13314" creationId="{00000000-0000-0000-0000-000000000000}"/>
          </ac:picMkLst>
        </pc:picChg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2781433857" sldId="326"/>
        </pc:sldMkLst>
      </pc:sldChg>
      <pc:sldChg chg="modSp del modTransition">
        <pc:chgData name="allan payne" userId="9b0b7f44c331dfd9" providerId="LiveId" clId="{A67F8DC3-0EE8-42EF-BA97-BF5448F828EB}" dt="2024-02-15T21:22:10.991" v="1231" actId="47"/>
        <pc:sldMkLst>
          <pc:docMk/>
          <pc:sldMk cId="3442076820" sldId="327"/>
        </pc:sldMkLst>
        <pc:picChg chg="mod">
          <ac:chgData name="allan payne" userId="9b0b7f44c331dfd9" providerId="LiveId" clId="{A67F8DC3-0EE8-42EF-BA97-BF5448F828EB}" dt="2024-02-15T17:56:57.482" v="1164" actId="1035"/>
          <ac:picMkLst>
            <pc:docMk/>
            <pc:sldMk cId="3442076820" sldId="327"/>
            <ac:picMk id="16386" creationId="{00000000-0000-0000-0000-000000000000}"/>
          </ac:picMkLst>
        </pc:picChg>
      </pc:sldChg>
      <pc:sldChg chg="add del modTransition modNotesTx">
        <pc:chgData name="allan payne" userId="9b0b7f44c331dfd9" providerId="LiveId" clId="{A67F8DC3-0EE8-42EF-BA97-BF5448F828EB}" dt="2024-02-15T21:25:31.756" v="1240" actId="47"/>
        <pc:sldMkLst>
          <pc:docMk/>
          <pc:sldMk cId="333415557" sldId="328"/>
        </pc:sldMkLst>
      </pc:sldChg>
      <pc:sldChg chg="modSp mod ord modTransition modNotesTx">
        <pc:chgData name="allan payne" userId="9b0b7f44c331dfd9" providerId="LiveId" clId="{A67F8DC3-0EE8-42EF-BA97-BF5448F828EB}" dt="2024-02-15T17:56:32.867" v="1159" actId="3626"/>
        <pc:sldMkLst>
          <pc:docMk/>
          <pc:sldMk cId="28692671" sldId="329"/>
        </pc:sldMkLst>
        <pc:picChg chg="mod">
          <ac:chgData name="allan payne" userId="9b0b7f44c331dfd9" providerId="LiveId" clId="{A67F8DC3-0EE8-42EF-BA97-BF5448F828EB}" dt="2024-02-15T17:56:32.867" v="1159" actId="3626"/>
          <ac:picMkLst>
            <pc:docMk/>
            <pc:sldMk cId="28692671" sldId="329"/>
            <ac:picMk id="21506" creationId="{00000000-0000-0000-0000-000000000000}"/>
          </ac:picMkLst>
        </pc:picChg>
      </pc:sldChg>
      <pc:sldChg chg="del modTransition modNotesTx">
        <pc:chgData name="allan payne" userId="9b0b7f44c331dfd9" providerId="LiveId" clId="{A67F8DC3-0EE8-42EF-BA97-BF5448F828EB}" dt="2024-02-15T21:22:18.760" v="1232" actId="47"/>
        <pc:sldMkLst>
          <pc:docMk/>
          <pc:sldMk cId="2890389050" sldId="330"/>
        </pc:sldMkLst>
      </pc:sldChg>
      <pc:sldChg chg="del modTransition modNotesTx">
        <pc:chgData name="allan payne" userId="9b0b7f44c331dfd9" providerId="LiveId" clId="{A67F8DC3-0EE8-42EF-BA97-BF5448F828EB}" dt="2024-02-15T21:14:19.683" v="1222" actId="47"/>
        <pc:sldMkLst>
          <pc:docMk/>
          <pc:sldMk cId="2159649131" sldId="331"/>
        </pc:sldMkLst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277076748" sldId="332"/>
        </pc:sldMkLst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59878922" sldId="333"/>
        </pc:sldMkLst>
      </pc:sldChg>
      <pc:sldChg chg="modSp add del mod modTransition modNotesTx">
        <pc:chgData name="allan payne" userId="9b0b7f44c331dfd9" providerId="LiveId" clId="{A67F8DC3-0EE8-42EF-BA97-BF5448F828EB}" dt="2024-02-15T21:25:46.367" v="1241" actId="47"/>
        <pc:sldMkLst>
          <pc:docMk/>
          <pc:sldMk cId="2058287713" sldId="335"/>
        </pc:sldMkLst>
        <pc:picChg chg="mod">
          <ac:chgData name="allan payne" userId="9b0b7f44c331dfd9" providerId="LiveId" clId="{A67F8DC3-0EE8-42EF-BA97-BF5448F828EB}" dt="2024-02-15T17:57:18.534" v="1165" actId="3626"/>
          <ac:picMkLst>
            <pc:docMk/>
            <pc:sldMk cId="2058287713" sldId="335"/>
            <ac:picMk id="19458" creationId="{00000000-0000-0000-0000-000000000000}"/>
          </ac:picMkLst>
        </pc:picChg>
      </pc:sldChg>
      <pc:sldChg chg="addSp modSp del mod modTransition modNotesTx">
        <pc:chgData name="allan payne" userId="9b0b7f44c331dfd9" providerId="LiveId" clId="{A67F8DC3-0EE8-42EF-BA97-BF5448F828EB}" dt="2024-02-15T21:30:26.956" v="1243" actId="47"/>
        <pc:sldMkLst>
          <pc:docMk/>
          <pc:sldMk cId="483010739" sldId="336"/>
        </pc:sldMkLst>
        <pc:picChg chg="add mod">
          <ac:chgData name="allan payne" userId="9b0b7f44c331dfd9" providerId="LiveId" clId="{A67F8DC3-0EE8-42EF-BA97-BF5448F828EB}" dt="2024-02-15T18:02:38.985" v="1174" actId="14100"/>
          <ac:picMkLst>
            <pc:docMk/>
            <pc:sldMk cId="483010739" sldId="336"/>
            <ac:picMk id="2" creationId="{B2D52170-B951-2EB8-80AD-D4400E8999A2}"/>
          </ac:picMkLst>
        </pc:picChg>
        <pc:picChg chg="mod">
          <ac:chgData name="allan payne" userId="9b0b7f44c331dfd9" providerId="LiveId" clId="{A67F8DC3-0EE8-42EF-BA97-BF5448F828EB}" dt="2024-02-15T18:02:55.648" v="1176" actId="14100"/>
          <ac:picMkLst>
            <pc:docMk/>
            <pc:sldMk cId="483010739" sldId="336"/>
            <ac:picMk id="25602" creationId="{00000000-0000-0000-0000-000000000000}"/>
          </ac:picMkLst>
        </pc:picChg>
      </pc:sldChg>
      <pc:sldChg chg="modSp mod modTransition modNotesTx">
        <pc:chgData name="allan payne" userId="9b0b7f44c331dfd9" providerId="LiveId" clId="{A67F8DC3-0EE8-42EF-BA97-BF5448F828EB}" dt="2024-02-15T21:23:03.143" v="1233" actId="3626"/>
        <pc:sldMkLst>
          <pc:docMk/>
          <pc:sldMk cId="2178694606" sldId="337"/>
        </pc:sldMkLst>
        <pc:picChg chg="mod">
          <ac:chgData name="allan payne" userId="9b0b7f44c331dfd9" providerId="LiveId" clId="{A67F8DC3-0EE8-42EF-BA97-BF5448F828EB}" dt="2024-02-15T21:23:03.143" v="1233" actId="3626"/>
          <ac:picMkLst>
            <pc:docMk/>
            <pc:sldMk cId="2178694606" sldId="337"/>
            <ac:picMk id="26626" creationId="{00000000-0000-0000-0000-000000000000}"/>
          </ac:picMkLst>
        </pc:picChg>
      </pc:sldChg>
      <pc:sldChg chg="modSp del ord modTransition modNotesTx">
        <pc:chgData name="allan payne" userId="9b0b7f44c331dfd9" providerId="LiveId" clId="{A67F8DC3-0EE8-42EF-BA97-BF5448F828EB}" dt="2024-02-15T18:02:48.678" v="1175" actId="47"/>
        <pc:sldMkLst>
          <pc:docMk/>
          <pc:sldMk cId="3514624937" sldId="338"/>
        </pc:sldMkLst>
        <pc:picChg chg="mod">
          <ac:chgData name="allan payne" userId="9b0b7f44c331dfd9" providerId="LiveId" clId="{A67F8DC3-0EE8-42EF-BA97-BF5448F828EB}" dt="2024-02-15T18:02:03.001" v="1168" actId="14100"/>
          <ac:picMkLst>
            <pc:docMk/>
            <pc:sldMk cId="3514624937" sldId="338"/>
            <ac:picMk id="27650" creationId="{00000000-0000-0000-0000-000000000000}"/>
          </ac:picMkLst>
        </pc:picChg>
      </pc:sldChg>
      <pc:sldChg chg="add del modTransition modNotesTx">
        <pc:chgData name="allan payne" userId="9b0b7f44c331dfd9" providerId="LiveId" clId="{A67F8DC3-0EE8-42EF-BA97-BF5448F828EB}" dt="2024-02-15T21:25:27.110" v="1239" actId="47"/>
        <pc:sldMkLst>
          <pc:docMk/>
          <pc:sldMk cId="1586835231" sldId="339"/>
        </pc:sldMkLst>
      </pc:sldChg>
      <pc:sldChg chg="modNotesTx">
        <pc:chgData name="allan payne" userId="9b0b7f44c331dfd9" providerId="LiveId" clId="{A67F8DC3-0EE8-42EF-BA97-BF5448F828EB}" dt="2024-01-14T18:44:39.259" v="486"/>
        <pc:sldMkLst>
          <pc:docMk/>
          <pc:sldMk cId="3316783971" sldId="340"/>
        </pc:sldMkLst>
      </pc:sldChg>
      <pc:sldChg chg="add del modTransition modNotesTx">
        <pc:chgData name="allan payne" userId="9b0b7f44c331dfd9" providerId="LiveId" clId="{A67F8DC3-0EE8-42EF-BA97-BF5448F828EB}" dt="2024-02-15T21:25:21.585" v="1238" actId="47"/>
        <pc:sldMkLst>
          <pc:docMk/>
          <pc:sldMk cId="2163580653" sldId="341"/>
        </pc:sldMkLst>
      </pc:sldChg>
      <pc:sldChg chg="addSp delSp modSp mod ord modTransition">
        <pc:chgData name="allan payne" userId="9b0b7f44c331dfd9" providerId="LiveId" clId="{A67F8DC3-0EE8-42EF-BA97-BF5448F828EB}" dt="2024-02-15T21:16:52.162" v="1223" actId="478"/>
        <pc:sldMkLst>
          <pc:docMk/>
          <pc:sldMk cId="1036195205" sldId="343"/>
        </pc:sldMkLst>
        <pc:spChg chg="mod">
          <ac:chgData name="allan payne" userId="9b0b7f44c331dfd9" providerId="LiveId" clId="{A67F8DC3-0EE8-42EF-BA97-BF5448F828EB}" dt="2024-01-08T01:38:26.627" v="7" actId="1035"/>
          <ac:spMkLst>
            <pc:docMk/>
            <pc:sldMk cId="1036195205" sldId="343"/>
            <ac:spMk id="3" creationId="{00000000-0000-0000-0000-000000000000}"/>
          </ac:spMkLst>
        </pc:spChg>
        <pc:picChg chg="add del mod ord">
          <ac:chgData name="allan payne" userId="9b0b7f44c331dfd9" providerId="LiveId" clId="{A67F8DC3-0EE8-42EF-BA97-BF5448F828EB}" dt="2024-02-15T21:16:52.162" v="1223" actId="478"/>
          <ac:picMkLst>
            <pc:docMk/>
            <pc:sldMk cId="1036195205" sldId="343"/>
            <ac:picMk id="5" creationId="{439B50BC-0707-DD1C-E03F-820F23892597}"/>
          </ac:picMkLst>
        </pc:picChg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1560414477" sldId="345"/>
        </pc:sldMkLst>
      </pc:sldChg>
      <pc:sldChg chg="modTransition modNotesTx">
        <pc:chgData name="allan payne" userId="9b0b7f44c331dfd9" providerId="LiveId" clId="{A67F8DC3-0EE8-42EF-BA97-BF5448F828EB}" dt="2024-02-15T17:48:33.575" v="1132"/>
        <pc:sldMkLst>
          <pc:docMk/>
          <pc:sldMk cId="3145862063" sldId="346"/>
        </pc:sldMkLst>
      </pc:sldChg>
      <pc:sldChg chg="addSp delSp modSp del mod ord modTransition">
        <pc:chgData name="allan payne" userId="9b0b7f44c331dfd9" providerId="LiveId" clId="{A67F8DC3-0EE8-42EF-BA97-BF5448F828EB}" dt="2024-02-15T21:29:03.609" v="1242" actId="47"/>
        <pc:sldMkLst>
          <pc:docMk/>
          <pc:sldMk cId="838774784" sldId="347"/>
        </pc:sldMkLst>
        <pc:spChg chg="add del mod">
          <ac:chgData name="allan payne" userId="9b0b7f44c331dfd9" providerId="LiveId" clId="{A67F8DC3-0EE8-42EF-BA97-BF5448F828EB}" dt="2024-02-15T18:07:29.262" v="1188" actId="478"/>
          <ac:spMkLst>
            <pc:docMk/>
            <pc:sldMk cId="838774784" sldId="347"/>
            <ac:spMk id="4" creationId="{816D0EF5-0ABA-0C9F-5CFE-1989450ECD19}"/>
          </ac:spMkLst>
        </pc:spChg>
        <pc:spChg chg="add del mod">
          <ac:chgData name="allan payne" userId="9b0b7f44c331dfd9" providerId="LiveId" clId="{A67F8DC3-0EE8-42EF-BA97-BF5448F828EB}" dt="2024-02-15T18:07:30.173" v="1189" actId="478"/>
          <ac:spMkLst>
            <pc:docMk/>
            <pc:sldMk cId="838774784" sldId="347"/>
            <ac:spMk id="5" creationId="{4018CCA5-9CF2-47DD-000F-6283206E83BD}"/>
          </ac:spMkLst>
        </pc:spChg>
        <pc:picChg chg="mod">
          <ac:chgData name="allan payne" userId="9b0b7f44c331dfd9" providerId="LiveId" clId="{A67F8DC3-0EE8-42EF-BA97-BF5448F828EB}" dt="2024-01-08T01:40:07.164" v="9" actId="1035"/>
          <ac:picMkLst>
            <pc:docMk/>
            <pc:sldMk cId="838774784" sldId="347"/>
            <ac:picMk id="1026" creationId="{00000000-0000-0000-0000-000000000000}"/>
          </ac:picMkLst>
        </pc:picChg>
        <pc:cxnChg chg="add del mod">
          <ac:chgData name="allan payne" userId="9b0b7f44c331dfd9" providerId="LiveId" clId="{A67F8DC3-0EE8-42EF-BA97-BF5448F828EB}" dt="2024-01-08T01:41:15.394" v="11" actId="478"/>
          <ac:cxnSpMkLst>
            <pc:docMk/>
            <pc:sldMk cId="838774784" sldId="347"/>
            <ac:cxnSpMk id="3" creationId="{125C14EE-E165-D643-720A-0D91F14AA748}"/>
          </ac:cxnSpMkLst>
        </pc:cxnChg>
      </pc:sldChg>
      <pc:sldChg chg="new del">
        <pc:chgData name="allan payne" userId="9b0b7f44c331dfd9" providerId="LiveId" clId="{A67F8DC3-0EE8-42EF-BA97-BF5448F828EB}" dt="2024-01-08T02:59:35.039" v="136" actId="47"/>
        <pc:sldMkLst>
          <pc:docMk/>
          <pc:sldMk cId="153965280" sldId="348"/>
        </pc:sldMkLst>
      </pc:sldChg>
      <pc:sldChg chg="addSp modSp new del mod ord">
        <pc:chgData name="allan payne" userId="9b0b7f44c331dfd9" providerId="LiveId" clId="{A67F8DC3-0EE8-42EF-BA97-BF5448F828EB}" dt="2024-01-08T02:56:13.796" v="115" actId="47"/>
        <pc:sldMkLst>
          <pc:docMk/>
          <pc:sldMk cId="2187626541" sldId="348"/>
        </pc:sldMkLst>
        <pc:picChg chg="add mod">
          <ac:chgData name="allan payne" userId="9b0b7f44c331dfd9" providerId="LiveId" clId="{A67F8DC3-0EE8-42EF-BA97-BF5448F828EB}" dt="2024-01-08T02:06:11.693" v="105"/>
          <ac:picMkLst>
            <pc:docMk/>
            <pc:sldMk cId="2187626541" sldId="348"/>
            <ac:picMk id="3" creationId="{D4847CA1-5634-2850-3F00-CB707EF74541}"/>
          </ac:picMkLst>
        </pc:picChg>
      </pc:sldChg>
      <pc:sldChg chg="addSp delSp modSp new del mod">
        <pc:chgData name="allan payne" userId="9b0b7f44c331dfd9" providerId="LiveId" clId="{A67F8DC3-0EE8-42EF-BA97-BF5448F828EB}" dt="2024-01-08T02:57:18.894" v="117" actId="47"/>
        <pc:sldMkLst>
          <pc:docMk/>
          <pc:sldMk cId="1042771715" sldId="349"/>
        </pc:sldMkLst>
        <pc:picChg chg="add del mod">
          <ac:chgData name="allan payne" userId="9b0b7f44c331dfd9" providerId="LiveId" clId="{A67F8DC3-0EE8-42EF-BA97-BF5448F828EB}" dt="2024-01-08T02:13:53.434" v="114" actId="478"/>
          <ac:picMkLst>
            <pc:docMk/>
            <pc:sldMk cId="1042771715" sldId="349"/>
            <ac:picMk id="3" creationId="{47526708-D943-234D-AA36-FBBD5A9DDD6B}"/>
          </ac:picMkLst>
        </pc:picChg>
        <pc:picChg chg="add mod">
          <ac:chgData name="allan payne" userId="9b0b7f44c331dfd9" providerId="LiveId" clId="{A67F8DC3-0EE8-42EF-BA97-BF5448F828EB}" dt="2024-01-08T02:57:10.815" v="116" actId="931"/>
          <ac:picMkLst>
            <pc:docMk/>
            <pc:sldMk cId="1042771715" sldId="349"/>
            <ac:picMk id="5" creationId="{4BA2DB0A-BD88-BDC3-EF87-DE1AE682CD96}"/>
          </ac:picMkLst>
        </pc:picChg>
      </pc:sldChg>
      <pc:sldChg chg="addSp delSp modSp new del mod ord modTransition modClrScheme chgLayout modNotesTx">
        <pc:chgData name="allan payne" userId="9b0b7f44c331dfd9" providerId="LiveId" clId="{A67F8DC3-0EE8-42EF-BA97-BF5448F828EB}" dt="2024-02-15T21:35:52.237" v="1247" actId="47"/>
        <pc:sldMkLst>
          <pc:docMk/>
          <pc:sldMk cId="2080005037" sldId="349"/>
        </pc:sldMkLst>
        <pc:picChg chg="add del mod">
          <ac:chgData name="allan payne" userId="9b0b7f44c331dfd9" providerId="LiveId" clId="{A67F8DC3-0EE8-42EF-BA97-BF5448F828EB}" dt="2024-01-08T02:58:27.796" v="127" actId="478"/>
          <ac:picMkLst>
            <pc:docMk/>
            <pc:sldMk cId="2080005037" sldId="349"/>
            <ac:picMk id="3" creationId="{9A6BE450-5785-C964-3EAC-496299C5C802}"/>
          </ac:picMkLst>
        </pc:picChg>
        <pc:picChg chg="add mod">
          <ac:chgData name="allan payne" userId="9b0b7f44c331dfd9" providerId="LiveId" clId="{A67F8DC3-0EE8-42EF-BA97-BF5448F828EB}" dt="2024-01-08T02:59:25.397" v="133" actId="26606"/>
          <ac:picMkLst>
            <pc:docMk/>
            <pc:sldMk cId="2080005037" sldId="349"/>
            <ac:picMk id="5" creationId="{8E482FEE-D15F-5894-3AC4-B97D10885079}"/>
          </ac:picMkLst>
        </pc:picChg>
      </pc:sldChg>
      <pc:sldChg chg="delSp add del mod">
        <pc:chgData name="allan payne" userId="9b0b7f44c331dfd9" providerId="LiveId" clId="{A67F8DC3-0EE8-42EF-BA97-BF5448F828EB}" dt="2024-01-08T02:11:08.969" v="110" actId="47"/>
        <pc:sldMkLst>
          <pc:docMk/>
          <pc:sldMk cId="3027157024" sldId="349"/>
        </pc:sldMkLst>
        <pc:spChg chg="del">
          <ac:chgData name="allan payne" userId="9b0b7f44c331dfd9" providerId="LiveId" clId="{A67F8DC3-0EE8-42EF-BA97-BF5448F828EB}" dt="2024-01-08T02:07:10.593" v="109" actId="478"/>
          <ac:spMkLst>
            <pc:docMk/>
            <pc:sldMk cId="3027157024" sldId="349"/>
            <ac:spMk id="2" creationId="{00000000-0000-0000-0000-000000000000}"/>
          </ac:spMkLst>
        </pc:spChg>
      </pc:sldChg>
      <pc:sldChg chg="addSp modSp new mod modTransition">
        <pc:chgData name="allan payne" userId="9b0b7f44c331dfd9" providerId="LiveId" clId="{A67F8DC3-0EE8-42EF-BA97-BF5448F828EB}" dt="2024-02-15T17:48:33.575" v="1132"/>
        <pc:sldMkLst>
          <pc:docMk/>
          <pc:sldMk cId="2143838304" sldId="350"/>
        </pc:sldMkLst>
        <pc:spChg chg="add mod">
          <ac:chgData name="allan payne" userId="9b0b7f44c331dfd9" providerId="LiveId" clId="{A67F8DC3-0EE8-42EF-BA97-BF5448F828EB}" dt="2024-01-31T22:44:44.997" v="859" actId="113"/>
          <ac:spMkLst>
            <pc:docMk/>
            <pc:sldMk cId="2143838304" sldId="350"/>
            <ac:spMk id="2" creationId="{B0DABB9D-50ED-DED3-2A08-7F4A652EBBD6}"/>
          </ac:spMkLst>
        </pc:spChg>
        <pc:picChg chg="add mod ord">
          <ac:chgData name="allan payne" userId="9b0b7f44c331dfd9" providerId="LiveId" clId="{A67F8DC3-0EE8-42EF-BA97-BF5448F828EB}" dt="2024-01-14T18:34:28.603" v="408" actId="171"/>
          <ac:picMkLst>
            <pc:docMk/>
            <pc:sldMk cId="2143838304" sldId="350"/>
            <ac:picMk id="4" creationId="{5AF88060-6E86-CE47-635F-C5B964E5E5E3}"/>
          </ac:picMkLst>
        </pc:picChg>
      </pc:sldChg>
      <pc:sldChg chg="addSp modSp new mod modTransition modNotesTx">
        <pc:chgData name="allan payne" userId="9b0b7f44c331dfd9" providerId="LiveId" clId="{A67F8DC3-0EE8-42EF-BA97-BF5448F828EB}" dt="2024-02-15T17:48:33.575" v="1132"/>
        <pc:sldMkLst>
          <pc:docMk/>
          <pc:sldMk cId="2524191404" sldId="351"/>
        </pc:sldMkLst>
        <pc:picChg chg="add mod">
          <ac:chgData name="allan payne" userId="9b0b7f44c331dfd9" providerId="LiveId" clId="{A67F8DC3-0EE8-42EF-BA97-BF5448F828EB}" dt="2024-01-14T18:41:12.674" v="416" actId="14100"/>
          <ac:picMkLst>
            <pc:docMk/>
            <pc:sldMk cId="2524191404" sldId="351"/>
            <ac:picMk id="3" creationId="{2F541A48-4991-4BE2-E38E-69708C6CA2BE}"/>
          </ac:picMkLst>
        </pc:picChg>
      </pc:sldChg>
      <pc:sldChg chg="addSp modSp new add del mod modTransition modNotesTx">
        <pc:chgData name="allan payne" userId="9b0b7f44c331dfd9" providerId="LiveId" clId="{A67F8DC3-0EE8-42EF-BA97-BF5448F828EB}" dt="2024-02-15T21:13:51.285" v="1220" actId="47"/>
        <pc:sldMkLst>
          <pc:docMk/>
          <pc:sldMk cId="4219644776" sldId="352"/>
        </pc:sldMkLst>
        <pc:picChg chg="add mod">
          <ac:chgData name="allan payne" userId="9b0b7f44c331dfd9" providerId="LiveId" clId="{A67F8DC3-0EE8-42EF-BA97-BF5448F828EB}" dt="2024-01-14T18:54:19.767" v="577" actId="14100"/>
          <ac:picMkLst>
            <pc:docMk/>
            <pc:sldMk cId="4219644776" sldId="352"/>
            <ac:picMk id="3" creationId="{9B231F21-CF87-B538-1771-D1023CB94CCF}"/>
          </ac:picMkLst>
        </pc:picChg>
      </pc:sldChg>
      <pc:sldChg chg="addSp modSp new mod modTransition modClrScheme chgLayout modNotesTx">
        <pc:chgData name="allan payne" userId="9b0b7f44c331dfd9" providerId="LiveId" clId="{A67F8DC3-0EE8-42EF-BA97-BF5448F828EB}" dt="2024-02-15T17:48:33.575" v="1132"/>
        <pc:sldMkLst>
          <pc:docMk/>
          <pc:sldMk cId="2770097343" sldId="353"/>
        </pc:sldMkLst>
        <pc:picChg chg="add mod">
          <ac:chgData name="allan payne" userId="9b0b7f44c331dfd9" providerId="LiveId" clId="{A67F8DC3-0EE8-42EF-BA97-BF5448F828EB}" dt="2024-01-14T19:04:38.972" v="773" actId="26606"/>
          <ac:picMkLst>
            <pc:docMk/>
            <pc:sldMk cId="2770097343" sldId="353"/>
            <ac:picMk id="3" creationId="{BB7745AA-78B3-5D00-0F38-833F99F98CE0}"/>
          </ac:picMkLst>
        </pc:picChg>
      </pc:sldChg>
      <pc:sldChg chg="addSp delSp modSp new mod ord modTransition modNotesTx">
        <pc:chgData name="allan payne" userId="9b0b7f44c331dfd9" providerId="LiveId" clId="{A67F8DC3-0EE8-42EF-BA97-BF5448F828EB}" dt="2024-02-15T17:48:33.575" v="1132"/>
        <pc:sldMkLst>
          <pc:docMk/>
          <pc:sldMk cId="2188300095" sldId="354"/>
        </pc:sldMkLst>
        <pc:picChg chg="add del mod">
          <ac:chgData name="allan payne" userId="9b0b7f44c331dfd9" providerId="LiveId" clId="{A67F8DC3-0EE8-42EF-BA97-BF5448F828EB}" dt="2024-01-14T19:02:55.124" v="689" actId="478"/>
          <ac:picMkLst>
            <pc:docMk/>
            <pc:sldMk cId="2188300095" sldId="354"/>
            <ac:picMk id="3" creationId="{62D34089-20D3-545A-7A90-1453310A1044}"/>
          </ac:picMkLst>
        </pc:picChg>
        <pc:picChg chg="add mod">
          <ac:chgData name="allan payne" userId="9b0b7f44c331dfd9" providerId="LiveId" clId="{A67F8DC3-0EE8-42EF-BA97-BF5448F828EB}" dt="2024-01-14T19:03:31.396" v="694" actId="14100"/>
          <ac:picMkLst>
            <pc:docMk/>
            <pc:sldMk cId="2188300095" sldId="354"/>
            <ac:picMk id="5" creationId="{49B36A00-C973-9A2F-FD1D-B1DD8F0435CC}"/>
          </ac:picMkLst>
        </pc:picChg>
      </pc:sldChg>
      <pc:sldChg chg="addSp modSp new add del mod modTransition modNotesTx">
        <pc:chgData name="allan payne" userId="9b0b7f44c331dfd9" providerId="LiveId" clId="{A67F8DC3-0EE8-42EF-BA97-BF5448F828EB}" dt="2024-02-15T21:13:51.285" v="1220" actId="47"/>
        <pc:sldMkLst>
          <pc:docMk/>
          <pc:sldMk cId="1847719843" sldId="355"/>
        </pc:sldMkLst>
        <pc:picChg chg="add mod">
          <ac:chgData name="allan payne" userId="9b0b7f44c331dfd9" providerId="LiveId" clId="{A67F8DC3-0EE8-42EF-BA97-BF5448F828EB}" dt="2024-01-14T19:11:26.949" v="839" actId="1036"/>
          <ac:picMkLst>
            <pc:docMk/>
            <pc:sldMk cId="1847719843" sldId="355"/>
            <ac:picMk id="3" creationId="{BA853292-2C99-FD2D-280E-09E67EF9150F}"/>
          </ac:picMkLst>
        </pc:picChg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3152541193" sldId="1330"/>
        </pc:sldMkLst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886591850" sldId="1332"/>
        </pc:sldMkLst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2612543897" sldId="1336"/>
        </pc:sldMkLst>
      </pc:sldChg>
      <pc:sldChg chg="addSp modSp new add del mod modTransition">
        <pc:chgData name="allan payne" userId="9b0b7f44c331dfd9" providerId="LiveId" clId="{A67F8DC3-0EE8-42EF-BA97-BF5448F828EB}" dt="2024-02-15T21:13:51.285" v="1220" actId="47"/>
        <pc:sldMkLst>
          <pc:docMk/>
          <pc:sldMk cId="4194678158" sldId="1337"/>
        </pc:sldMkLst>
        <pc:spChg chg="add mod">
          <ac:chgData name="allan payne" userId="9b0b7f44c331dfd9" providerId="LiveId" clId="{A67F8DC3-0EE8-42EF-BA97-BF5448F828EB}" dt="2024-01-31T22:58:25.295" v="1046" actId="1037"/>
          <ac:spMkLst>
            <pc:docMk/>
            <pc:sldMk cId="4194678158" sldId="1337"/>
            <ac:spMk id="2" creationId="{1A851525-C951-5EF8-4350-AF00DBCD9C90}"/>
          </ac:spMkLst>
        </pc:spChg>
      </pc:sldChg>
      <pc:sldChg chg="new del">
        <pc:chgData name="allan payne" userId="9b0b7f44c331dfd9" providerId="LiveId" clId="{A67F8DC3-0EE8-42EF-BA97-BF5448F828EB}" dt="2024-01-31T23:05:20.142" v="1126" actId="47"/>
        <pc:sldMkLst>
          <pc:docMk/>
          <pc:sldMk cId="801976010" sldId="1338"/>
        </pc:sldMkLst>
      </pc:sldChg>
      <pc:sldChg chg="modSp add mod modTransition">
        <pc:chgData name="allan payne" userId="9b0b7f44c331dfd9" providerId="LiveId" clId="{A67F8DC3-0EE8-42EF-BA97-BF5448F828EB}" dt="2024-02-15T17:48:33.575" v="1132"/>
        <pc:sldMkLst>
          <pc:docMk/>
          <pc:sldMk cId="1737049413" sldId="1339"/>
        </pc:sldMkLst>
        <pc:spChg chg="mod">
          <ac:chgData name="allan payne" userId="9b0b7f44c331dfd9" providerId="LiveId" clId="{A67F8DC3-0EE8-42EF-BA97-BF5448F828EB}" dt="2024-01-31T23:05:42.278" v="1128" actId="20577"/>
          <ac:spMkLst>
            <pc:docMk/>
            <pc:sldMk cId="1737049413" sldId="1339"/>
            <ac:spMk id="3" creationId="{00000000-0000-0000-0000-000000000000}"/>
          </ac:spMkLst>
        </pc:spChg>
        <pc:picChg chg="mod">
          <ac:chgData name="allan payne" userId="9b0b7f44c331dfd9" providerId="LiveId" clId="{A67F8DC3-0EE8-42EF-BA97-BF5448F828EB}" dt="2024-01-31T23:06:05.561" v="1129"/>
          <ac:picMkLst>
            <pc:docMk/>
            <pc:sldMk cId="1737049413" sldId="1339"/>
            <ac:picMk id="2" creationId="{00000000-0000-0000-0000-000000000000}"/>
          </ac:picMkLst>
        </pc:picChg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4081424684" sldId="1340"/>
        </pc:sldMkLst>
      </pc:sldChg>
      <pc:sldChg chg="delSp modSp mod modTransition">
        <pc:chgData name="allan payne" userId="9b0b7f44c331dfd9" providerId="LiveId" clId="{A67F8DC3-0EE8-42EF-BA97-BF5448F828EB}" dt="2024-02-15T18:10:54.684" v="1191"/>
        <pc:sldMkLst>
          <pc:docMk/>
          <pc:sldMk cId="1396895797" sldId="1341"/>
        </pc:sldMkLst>
        <pc:picChg chg="mod">
          <ac:chgData name="allan payne" userId="9b0b7f44c331dfd9" providerId="LiveId" clId="{A67F8DC3-0EE8-42EF-BA97-BF5448F828EB}" dt="2024-02-15T18:10:54.684" v="1191"/>
          <ac:picMkLst>
            <pc:docMk/>
            <pc:sldMk cId="1396895797" sldId="1341"/>
            <ac:picMk id="4" creationId="{A5732276-904C-8BB8-4381-C11FE1AF6896}"/>
          </ac:picMkLst>
        </pc:picChg>
        <pc:cxnChg chg="del">
          <ac:chgData name="allan payne" userId="9b0b7f44c331dfd9" providerId="LiveId" clId="{A67F8DC3-0EE8-42EF-BA97-BF5448F828EB}" dt="2024-02-15T18:05:27.169" v="1179" actId="478"/>
          <ac:cxnSpMkLst>
            <pc:docMk/>
            <pc:sldMk cId="1396895797" sldId="1341"/>
            <ac:cxnSpMk id="6" creationId="{9A45FB2F-E70B-D11A-E994-FDE5702AB37D}"/>
          </ac:cxnSpMkLst>
        </pc:cxnChg>
      </pc:sldChg>
      <pc:sldChg chg="add del modTransition">
        <pc:chgData name="allan payne" userId="9b0b7f44c331dfd9" providerId="LiveId" clId="{A67F8DC3-0EE8-42EF-BA97-BF5448F828EB}" dt="2024-02-15T21:13:51.285" v="1220" actId="47"/>
        <pc:sldMkLst>
          <pc:docMk/>
          <pc:sldMk cId="1162000895" sldId="1343"/>
        </pc:sldMkLst>
      </pc:sldChg>
      <pc:sldChg chg="add del modTransition">
        <pc:chgData name="allan payne" userId="9b0b7f44c331dfd9" providerId="LiveId" clId="{A67F8DC3-0EE8-42EF-BA97-BF5448F828EB}" dt="2024-02-15T21:13:51.285" v="1220" actId="47"/>
        <pc:sldMkLst>
          <pc:docMk/>
          <pc:sldMk cId="4179323544" sldId="1344"/>
        </pc:sldMkLst>
      </pc:sldChg>
      <pc:sldChg chg="add del modTransition">
        <pc:chgData name="allan payne" userId="9b0b7f44c331dfd9" providerId="LiveId" clId="{A67F8DC3-0EE8-42EF-BA97-BF5448F828EB}" dt="2024-02-15T21:13:51.285" v="1220" actId="47"/>
        <pc:sldMkLst>
          <pc:docMk/>
          <pc:sldMk cId="2549677359" sldId="1345"/>
        </pc:sldMkLst>
      </pc:sldChg>
      <pc:sldChg chg="modSp mod modTransition">
        <pc:chgData name="allan payne" userId="9b0b7f44c331dfd9" providerId="LiveId" clId="{A67F8DC3-0EE8-42EF-BA97-BF5448F828EB}" dt="2024-02-15T17:51:07.440" v="1137"/>
        <pc:sldMkLst>
          <pc:docMk/>
          <pc:sldMk cId="2966027862" sldId="1346"/>
        </pc:sldMkLst>
        <pc:picChg chg="mod">
          <ac:chgData name="allan payne" userId="9b0b7f44c331dfd9" providerId="LiveId" clId="{A67F8DC3-0EE8-42EF-BA97-BF5448F828EB}" dt="2024-02-15T17:51:07.440" v="1137"/>
          <ac:picMkLst>
            <pc:docMk/>
            <pc:sldMk cId="2966027862" sldId="1346"/>
            <ac:picMk id="3" creationId="{0CA64889-6694-7AD0-9F7D-2D39C6D725B6}"/>
          </ac:picMkLst>
        </pc:picChg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3296309053" sldId="1347"/>
        </pc:sldMkLst>
      </pc:sldChg>
      <pc:sldChg chg="modTransition">
        <pc:chgData name="allan payne" userId="9b0b7f44c331dfd9" providerId="LiveId" clId="{A67F8DC3-0EE8-42EF-BA97-BF5448F828EB}" dt="2024-02-15T17:48:33.575" v="1132"/>
        <pc:sldMkLst>
          <pc:docMk/>
          <pc:sldMk cId="1034308883" sldId="1348"/>
        </pc:sldMkLst>
      </pc:sldChg>
      <pc:sldChg chg="addSp delSp modSp add mod">
        <pc:chgData name="allan payne" userId="9b0b7f44c331dfd9" providerId="LiveId" clId="{A67F8DC3-0EE8-42EF-BA97-BF5448F828EB}" dt="2024-02-15T18:17:29.409" v="1204" actId="1076"/>
        <pc:sldMkLst>
          <pc:docMk/>
          <pc:sldMk cId="3048163692" sldId="1349"/>
        </pc:sldMkLst>
        <pc:spChg chg="add mod">
          <ac:chgData name="allan payne" userId="9b0b7f44c331dfd9" providerId="LiveId" clId="{A67F8DC3-0EE8-42EF-BA97-BF5448F828EB}" dt="2024-02-15T18:17:29.409" v="1204" actId="1076"/>
          <ac:spMkLst>
            <pc:docMk/>
            <pc:sldMk cId="3048163692" sldId="1349"/>
            <ac:spMk id="2" creationId="{B661CB47-B345-B35D-6191-970E96BCE683}"/>
          </ac:spMkLst>
        </pc:spChg>
        <pc:cxnChg chg="del">
          <ac:chgData name="allan payne" userId="9b0b7f44c331dfd9" providerId="LiveId" clId="{A67F8DC3-0EE8-42EF-BA97-BF5448F828EB}" dt="2024-02-15T18:15:51.374" v="1198" actId="478"/>
          <ac:cxnSpMkLst>
            <pc:docMk/>
            <pc:sldMk cId="3048163692" sldId="1349"/>
            <ac:cxnSpMk id="6" creationId="{00168155-F949-1526-B59F-27813E771306}"/>
          </ac:cxnSpMkLst>
        </pc:cxnChg>
      </pc:sldChg>
      <pc:sldChg chg="delSp add mod">
        <pc:chgData name="allan payne" userId="9b0b7f44c331dfd9" providerId="LiveId" clId="{A67F8DC3-0EE8-42EF-BA97-BF5448F828EB}" dt="2024-02-15T18:07:47.891" v="1190" actId="478"/>
        <pc:sldMkLst>
          <pc:docMk/>
          <pc:sldMk cId="1796332315" sldId="1350"/>
        </pc:sldMkLst>
        <pc:spChg chg="del">
          <ac:chgData name="allan payne" userId="9b0b7f44c331dfd9" providerId="LiveId" clId="{A67F8DC3-0EE8-42EF-BA97-BF5448F828EB}" dt="2024-02-15T18:07:47.891" v="1190" actId="478"/>
          <ac:spMkLst>
            <pc:docMk/>
            <pc:sldMk cId="1796332315" sldId="1350"/>
            <ac:spMk id="4" creationId="{4A1D6F4B-8BC2-D390-C336-FBC4216282A9}"/>
          </ac:spMkLst>
        </pc:spChg>
      </pc:sldChg>
      <pc:sldChg chg="add">
        <pc:chgData name="allan payne" userId="9b0b7f44c331dfd9" providerId="LiveId" clId="{A67F8DC3-0EE8-42EF-BA97-BF5448F828EB}" dt="2024-02-15T18:07:21.235" v="1187" actId="2890"/>
        <pc:sldMkLst>
          <pc:docMk/>
          <pc:sldMk cId="1841259679" sldId="135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6016F-22CC-411B-88B5-7DC7A801C66F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E6E0E-D26A-42E2-A626-66BD6ED6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77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26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Ptolemy II built the Alexandrian Library about 250 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40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Alexandrian Library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5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Roman Empire provided roads and sea travel Without Borders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picture of the Roman roads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980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land where Jesus lived; top of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41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13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Closer look next picture of the south</a:t>
            </a:r>
          </a:p>
          <a:p>
            <a:r>
              <a:rPr lang="en-US" dirty="0"/>
              <a:t>The arrow points toward his birthplace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72 BC – 4 to 2 BC; Edomite; attacked Bethlehem; Jesus was born Before 3 BC;</a:t>
            </a:r>
          </a:p>
          <a:p>
            <a:r>
              <a:rPr lang="en-US" dirty="0"/>
              <a:t>Jesus was born about 4 BC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79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3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series - The story of salvation from the time of Christ to today. </a:t>
            </a:r>
          </a:p>
          <a:p>
            <a:r>
              <a:rPr lang="en-US" dirty="0"/>
              <a:t>How Satan has tried to destroy His efforts.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6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619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0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13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Nathareth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20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846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363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Sepphoris</a:t>
            </a:r>
            <a:r>
              <a:rPr lang="en-US" dirty="0"/>
              <a:t> was a </a:t>
            </a:r>
            <a:r>
              <a:rPr lang="en-US" dirty="0" err="1"/>
              <a:t>Henenistic</a:t>
            </a:r>
            <a:r>
              <a:rPr lang="en-US" dirty="0"/>
              <a:t> city about 8 miles NE of Nazareth; “City on a hill cannot be hidden”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58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Tradition – Birthplace of Mary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Close to Nazareth – possible Joseph did woodwork for them  ???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1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55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2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Messiah was predicted  literally thousands of years before He came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30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48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49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25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r>
              <a:rPr lang="en-US" sz="1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- was who is she influence in the 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55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09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610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Capernium</a:t>
            </a:r>
            <a:r>
              <a:rPr lang="en-US" dirty="0"/>
              <a:t> - on the sea of Galilee, town of Peter, James and 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55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04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Boat like disciples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4478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 of Galilee – A Lake almost 700 feet below sea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65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297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Tiberias - also on the sea of Galilee, </a:t>
            </a:r>
          </a:p>
          <a:p>
            <a:r>
              <a:rPr lang="en-US" dirty="0"/>
              <a:t>After the resurrection Jesus revealed himself to the disciples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426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164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Galilee  a very lush valley; Jezreel ; Nazareth N, </a:t>
            </a:r>
            <a:r>
              <a:rPr lang="en-US" dirty="0" err="1"/>
              <a:t>Meggedo</a:t>
            </a:r>
            <a:r>
              <a:rPr lang="en-US" dirty="0"/>
              <a:t>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597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Valley of </a:t>
            </a:r>
            <a:r>
              <a:rPr lang="en-US" dirty="0" err="1"/>
              <a:t>Jezrael</a:t>
            </a:r>
            <a:r>
              <a:rPr lang="en-US" dirty="0"/>
              <a:t> - Nazareth overlooked this valley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966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216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lived in Nazareth until approximately </a:t>
            </a:r>
            <a:r>
              <a:rPr lang="en-US" b="1" dirty="0"/>
              <a:t>30</a:t>
            </a:r>
            <a:r>
              <a:rPr lang="en-US" dirty="0"/>
              <a:t> years of 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163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Jesus had brothers – James, </a:t>
            </a:r>
            <a:r>
              <a:rPr lang="en-US" dirty="0" err="1"/>
              <a:t>Joses</a:t>
            </a:r>
            <a:r>
              <a:rPr lang="en-US" dirty="0"/>
              <a:t>, Simon, Judas + Sisters  MT 13:55</a:t>
            </a:r>
          </a:p>
          <a:p>
            <a:r>
              <a:rPr lang="en-US" dirty="0"/>
              <a:t>?? Why did Jesus have John take care of Mary?  His age?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654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918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prophesies recognized by Jesus’ disciples after His 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088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0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God had sent Babylon to teach his people a lesson of obedience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818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06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216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41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314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191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25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844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400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453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1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Freedom of religion – Persia 550- 330 BC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vast empire greater than that of Babylon. Persian empire allowed them to return to Israel.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9746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129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5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952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witnessed His resurrection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323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believed in HIS promise to return. Do you believe it enough to change your life? Change the way you spend </a:t>
            </a:r>
            <a:r>
              <a:rPr lang="en-US"/>
              <a:t>your time?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113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41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people cheered as Cyrus entered the city of Babylon knowing that they would have religious freedom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95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written language common to all of the Mediterranean was needed for the NT story of Jesus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9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Septuagint from Alexandria before 200 BBC by 72 Jewish scholars;</a:t>
            </a:r>
          </a:p>
          <a:p>
            <a:r>
              <a:rPr lang="en-US" dirty="0"/>
              <a:t>This was the Greek translation Paul quoted.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DE6E0E-D26A-42E2-A626-66BD6ED66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4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1258B-898F-4E8E-ACFA-5A3F1C3D3C94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5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482E-4652-4282-81E8-864C8D101C30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7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A0220-0412-4EFA-9ECF-31E413CF6D1C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3407-0F7E-4A5A-811A-3197E58790AB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39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E4A28-C221-4373-A334-C79AA645B9DE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72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D8D7-B722-4B07-A185-9A18B86D437F}" type="datetime1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87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11238-517B-4778-A0E7-1C93C794EFCC}" type="datetime1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3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C2DA-EEF5-4C9F-83F6-71EC22D50079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38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E33A6-9D90-4402-8078-03AAEE1EBA77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5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1515618"/>
            <a:ext cx="8229600" cy="305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302798-AEF9-4333-BBD9-9E5BA4B834FD}" type="datetime1">
              <a:rPr lang="en-US" smtClean="0"/>
              <a:t>2/15/2024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2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776B7-93C0-4706-A486-5E800F81FE1F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83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1CD7-8E90-4465-9D32-09A90D5A42CC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9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81B8A-4AFF-4F42-8E90-49B9927B2A70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6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0E758-95E1-4E60-B55E-0EB6212D62C8}" type="datetime1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46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ED749-6F74-479F-AB82-3F64468E1EEA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24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73E8-D43E-4CE0-A54D-427EC946C419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1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4C38-8096-4522-BADB-A26A3E4FEDCA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4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1C57-3B63-4BA9-97DF-A70D58A0FCF6}" type="datetime1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1C606E"/>
            </a:gs>
            <a:gs pos="46000">
              <a:srgbClr val="113B43"/>
            </a:gs>
            <a:gs pos="100000">
              <a:srgbClr val="07181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15C2315-075F-4D1C-8EB8-2F0E596EA3DE}" type="datetime1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C1CD-E736-49D0-85E0-C4E8A7591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21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docid=0DBx59Oq-YWK-M&amp;tbnid=yU-FIbIHqS1WRM:&amp;ved=0CAUQjRw&amp;url=http://archaeology.huji.ac.il/Zippori/index.htm&amp;ei=1MSGUsbjB4KdigL6lIHIDg&amp;bvm=bv.56643336,d.cGE&amp;psig=AFQjCNGtzFr_QJon6f-mRxxYT3ySiUCWXA&amp;ust=138464945048281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://www.google.com/url?sa=i&amp;rct=j&amp;q=&amp;esrc=s&amp;frm=1&amp;source=images&amp;cd=&amp;cad=rja&amp;docid=xPxtmgTJp9YLeM&amp;tbnid=0TWH9nFwdVRT5M:&amp;ved=0CAUQjRw&amp;url=http://www.nazarethvillage.com/twots.php&amp;ei=q8aGUrOrGsHwiwLn6YD4AQ&amp;bvm=bv.56643336,d.cGE&amp;psig=AFQjCNGtzFr_QJon6f-mRxxYT3ySiUCWXA&amp;ust=1384649450482810" TargetMode="External"/><Relationship Id="rId7" Type="http://schemas.openxmlformats.org/officeDocument/2006/relationships/hyperlink" Target="https://www.google.com/url?sa=i&amp;rct=j&amp;q=&amp;esrc=s&amp;frm=1&amp;source=images&amp;cd=&amp;cad=rja&amp;docid=OHw12dMX3fwCTM&amp;tbnid=vhrEu1DrCRwiVM:&amp;ved=0CAUQjRw&amp;url=https://picasaweb.google.com/johan.reinhard/IsraelCentralNorth2012&amp;ei=_8OGUoWpEaa0igLNy4DQAg&amp;bvm=bv.56643336,d.cGE&amp;psig=AFQjCNGtzFr_QJon6f-mRxxYT3ySiUCWXA&amp;ust=1384649450482810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hyperlink" Target="http://www.google.com/url?sa=i&amp;rct=j&amp;q=&amp;esrc=s&amp;frm=1&amp;source=images&amp;cd=&amp;cad=rja&amp;docid=xA7MIaYzVj75IM&amp;tbnid=k7LahcuU4P5jXM:&amp;ved=0CAUQjRw&amp;url=http://www.forumancientcoins.com/gallery/thumbnails.php?album%3D1205&amp;ei=HMeGUoeaDcmtiQKUs4HYCw&amp;bvm=bv.56643336,d.cGE&amp;psig=AFQjCNEhKMQclebq14mhIfVaUFcrvOjCbA&amp;ust=1384650855765312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48.jpe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s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00050"/>
            <a:ext cx="922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HRI, </a:t>
            </a:r>
            <a:r>
              <a:rPr lang="en-US" dirty="0" err="1"/>
              <a:t>Touche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195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F09FAC-E262-BDD9-BC8E-688352112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480"/>
            <a:ext cx="9144000" cy="58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30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E463A-2423-056A-1403-B91BB530E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-37477"/>
            <a:ext cx="7924800" cy="521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0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01" b="77510"/>
          <a:stretch/>
        </p:blipFill>
        <p:spPr>
          <a:xfrm>
            <a:off x="152400" y="0"/>
            <a:ext cx="8763000" cy="5143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80060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146 BC – 476 AD west   - 1453 AD east </a:t>
            </a:r>
            <a:endParaRPr lang="es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62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744" b="78474"/>
          <a:stretch/>
        </p:blipFill>
        <p:spPr>
          <a:xfrm>
            <a:off x="-1" y="0"/>
            <a:ext cx="9154125" cy="5086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74295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Roman Roads</a:t>
            </a:r>
            <a:endParaRPr lang="es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14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81" b="11162"/>
          <a:stretch/>
        </p:blipFill>
        <p:spPr>
          <a:xfrm>
            <a:off x="1295400" y="-1"/>
            <a:ext cx="6248400" cy="51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2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A64889-6694-7AD0-9F7D-2D39C6D72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209648"/>
            <a:ext cx="6477000" cy="478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6027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-5810250"/>
            <a:ext cx="11353800" cy="13335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258912">
            <a:off x="912988" y="1383550"/>
            <a:ext cx="2861352" cy="5219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5143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84868"/>
            <a:ext cx="4495801" cy="4601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0" y="46863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Herod The Great</a:t>
            </a:r>
          </a:p>
        </p:txBody>
      </p:sp>
    </p:spTree>
    <p:extLst>
      <p:ext uri="{BB962C8B-B14F-4D97-AF65-F5344CB8AC3E}">
        <p14:creationId xmlns:p14="http://schemas.microsoft.com/office/powerpoint/2010/main" val="2742551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88060-6E86-CE47-635F-C5B964E5E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6250"/>
            <a:ext cx="5464013" cy="3177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ABB9D-50ED-DED3-2A08-7F4A652EBBD6}"/>
              </a:ext>
            </a:extLst>
          </p:cNvPr>
          <p:cNvSpPr txBox="1"/>
          <p:nvPr/>
        </p:nvSpPr>
        <p:spPr>
          <a:xfrm>
            <a:off x="266700" y="173355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Abadi Extra Light" panose="020B0204020104020204" pitchFamily="34" charset="0"/>
              </a:rPr>
              <a:t>Micah 5:2</a:t>
            </a:r>
          </a:p>
          <a:p>
            <a:pPr marL="800100" marR="457200" indent="-5715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“But you, Bethlehem Ephrathah, </a:t>
            </a:r>
          </a:p>
          <a:p>
            <a:pPr marL="800100" marR="457200" indent="-285750"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Though</a:t>
            </a:r>
            <a:r>
              <a:rPr lang="en-US" sz="32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you are little among the thousands of Judah, </a:t>
            </a:r>
            <a:r>
              <a:rPr lang="en-US" sz="3200" b="1" i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Yet</a:t>
            </a:r>
            <a:r>
              <a:rPr lang="en-US" sz="32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out of you shall come forth to Me </a:t>
            </a:r>
          </a:p>
          <a:p>
            <a:pPr marL="800100" marR="457200" indent="-28575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The One to be Ruler in Israel, Whose goings forth </a:t>
            </a:r>
            <a:r>
              <a:rPr lang="en-US" sz="3200" b="1" i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are</a:t>
            </a:r>
            <a:r>
              <a:rPr lang="en-US" sz="3200" b="1" dirty="0">
                <a:effectLst/>
                <a:latin typeface="Abadi Extra Light" panose="020B0204020104020204" pitchFamily="34" charset="0"/>
                <a:ea typeface="Times New Roman" panose="02020603050405020304" pitchFamily="18" charset="0"/>
              </a:rPr>
              <a:t> from of old, From everlasting.”</a:t>
            </a:r>
          </a:p>
        </p:txBody>
      </p:sp>
    </p:spTree>
    <p:extLst>
      <p:ext uri="{BB962C8B-B14F-4D97-AF65-F5344CB8AC3E}">
        <p14:creationId xmlns:p14="http://schemas.microsoft.com/office/powerpoint/2010/main" val="214383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DC32B6-85FE-DEDD-10E9-E796D3972BA2}"/>
              </a:ext>
            </a:extLst>
          </p:cNvPr>
          <p:cNvSpPr txBox="1"/>
          <p:nvPr/>
        </p:nvSpPr>
        <p:spPr>
          <a:xfrm>
            <a:off x="381000" y="209550"/>
            <a:ext cx="7543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“A voice was heard in Ramah, </a:t>
            </a:r>
          </a:p>
          <a:p>
            <a:r>
              <a:rPr lang="en-US" sz="3600" dirty="0"/>
              <a:t>Lamentation, weeping, and great mourning, </a:t>
            </a:r>
          </a:p>
          <a:p>
            <a:r>
              <a:rPr lang="en-US" sz="3600" dirty="0"/>
              <a:t>Rachel weeping for her children, </a:t>
            </a:r>
          </a:p>
          <a:p>
            <a:r>
              <a:rPr lang="en-US" sz="3600" dirty="0"/>
              <a:t>Refusing to be comforted, </a:t>
            </a:r>
          </a:p>
          <a:p>
            <a:r>
              <a:rPr lang="en-US" sz="3600" dirty="0"/>
              <a:t>Because they are no more.”</a:t>
            </a:r>
          </a:p>
          <a:p>
            <a:endParaRPr lang="en-US" sz="3600" dirty="0"/>
          </a:p>
          <a:p>
            <a:r>
              <a:rPr lang="en-US" sz="3600" dirty="0"/>
              <a:t>Mt 2:18  (</a:t>
            </a:r>
            <a:r>
              <a:rPr lang="en-US" sz="3600" dirty="0" err="1"/>
              <a:t>Jer</a:t>
            </a:r>
            <a:r>
              <a:rPr lang="en-US" sz="3600" dirty="0"/>
              <a:t> 31:15)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142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571500"/>
            <a:ext cx="838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“We have nothing to fear for the future, except as we shall forget the way the Lord has led us, and His teaching in our past history” </a:t>
            </a:r>
            <a:r>
              <a:rPr lang="en-US" sz="3200" i="1" dirty="0"/>
              <a:t>{CET 204.1}</a:t>
            </a:r>
          </a:p>
        </p:txBody>
      </p:sp>
    </p:spTree>
    <p:extLst>
      <p:ext uri="{BB962C8B-B14F-4D97-AF65-F5344CB8AC3E}">
        <p14:creationId xmlns:p14="http://schemas.microsoft.com/office/powerpoint/2010/main" val="315254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0CB8D44-FDCB-BFB3-A436-2FEA60E8E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32276-904C-8BB8-4381-C11FE1AF68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0157" t="38148" r="5735" b="14445"/>
          <a:stretch/>
        </p:blipFill>
        <p:spPr>
          <a:xfrm>
            <a:off x="685800" y="-40822"/>
            <a:ext cx="6858000" cy="52251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F1F6CA-921A-043F-2357-CB6200F5288B}"/>
              </a:ext>
            </a:extLst>
          </p:cNvPr>
          <p:cNvSpPr/>
          <p:nvPr/>
        </p:nvSpPr>
        <p:spPr>
          <a:xfrm>
            <a:off x="1752600" y="1276350"/>
            <a:ext cx="1905000" cy="1466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95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1DAE407-20DE-5516-843B-FCC569A24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47886E-F54D-BC3F-4C45-BA3FC436A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7" t="38148" r="5735" b="14445"/>
          <a:stretch/>
        </p:blipFill>
        <p:spPr>
          <a:xfrm>
            <a:off x="685800" y="-40822"/>
            <a:ext cx="6858000" cy="522514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2E8BA17-65CC-F789-C2C0-FEE3B05A905F}"/>
              </a:ext>
            </a:extLst>
          </p:cNvPr>
          <p:cNvSpPr/>
          <p:nvPr/>
        </p:nvSpPr>
        <p:spPr>
          <a:xfrm>
            <a:off x="1752600" y="1276350"/>
            <a:ext cx="1905000" cy="14668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B661CB47-B345-B35D-6191-970E96BCE683}"/>
              </a:ext>
            </a:extLst>
          </p:cNvPr>
          <p:cNvSpPr/>
          <p:nvPr/>
        </p:nvSpPr>
        <p:spPr>
          <a:xfrm rot="15622489">
            <a:off x="2815290" y="2438417"/>
            <a:ext cx="817549" cy="37308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6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0"/>
            <a:ext cx="13456885" cy="1398746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191000" y="3028950"/>
            <a:ext cx="1219200" cy="857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7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41A48-4991-4BE2-E38E-69708C6C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8594"/>
            <a:ext cx="9144000" cy="664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91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329B0B2-9784-B64F-3A6E-0C8AF3629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F596EC4-2878-149C-05FF-13D2A6059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19050"/>
            <a:ext cx="3867150" cy="51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18FDFAA-00CA-B0FD-4D0D-8704B5B5E7F8}"/>
              </a:ext>
            </a:extLst>
          </p:cNvPr>
          <p:cNvSpPr/>
          <p:nvPr/>
        </p:nvSpPr>
        <p:spPr>
          <a:xfrm rot="21243000">
            <a:off x="3439056" y="3291417"/>
            <a:ext cx="665315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32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2FFDB5-6226-3472-9A9B-DCB6249C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893BC62-6E62-61EC-7E79-F57F806B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19050"/>
            <a:ext cx="3867150" cy="51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0BE455E-2F2B-4C4E-2D18-E731F8C558FB}"/>
              </a:ext>
            </a:extLst>
          </p:cNvPr>
          <p:cNvSpPr/>
          <p:nvPr/>
        </p:nvSpPr>
        <p:spPr>
          <a:xfrm rot="2206861">
            <a:off x="3269487" y="2623834"/>
            <a:ext cx="759027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E19D5B9-2B70-362C-243B-22304D1D26FF}"/>
              </a:ext>
            </a:extLst>
          </p:cNvPr>
          <p:cNvSpPr/>
          <p:nvPr/>
        </p:nvSpPr>
        <p:spPr>
          <a:xfrm rot="21243000">
            <a:off x="3439056" y="3291417"/>
            <a:ext cx="665315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5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biblewalks.com/Photos12/sepphoris_googl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6" y="62787"/>
            <a:ext cx="7540625" cy="496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8575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Sepphoris</a:t>
            </a:r>
            <a:endParaRPr lang="es-US" sz="2800" dirty="0"/>
          </a:p>
        </p:txBody>
      </p:sp>
    </p:spTree>
    <p:extLst>
      <p:ext uri="{BB962C8B-B14F-4D97-AF65-F5344CB8AC3E}">
        <p14:creationId xmlns:p14="http://schemas.microsoft.com/office/powerpoint/2010/main" val="304915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adfield.com/israel/Miscellaneous/images/sepphoris-thea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" y="-7251"/>
            <a:ext cx="7923213" cy="51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5200" y="15674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Sepphoris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36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padfield.com/bible-times/archaeology/images/sepphoris-balk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0721"/>
            <a:ext cx="9118600" cy="533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67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encrypted-tbn1.gstatic.com/images?q=tbn:ANd9GcR58PLFTkiG8HBZ23pwHB20xe2BFya8KCXarL_4tTEiPfMUrPV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6410"/>
            <a:ext cx="584142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2.bp.blogspot.com/-MpepvywhDas/UAKzUMi4JOI/AAAAAAAAAH8/ULTCz_XM_XE/s1600/zipporitheatre2.jpg">
            <a:extLst>
              <a:ext uri="{FF2B5EF4-FFF2-40B4-BE49-F238E27FC236}">
                <a16:creationId xmlns:a16="http://schemas.microsoft.com/office/drawing/2014/main" id="{243E46A4-6814-100F-CEAF-AA901FC3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34290"/>
            <a:ext cx="637908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27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A23DF-B599-AE9F-4DE7-F5BBD4B8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54139"/>
            <a:ext cx="4724400" cy="3362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17CE7-C7BF-1AA4-76F9-CE6D90DCA006}"/>
              </a:ext>
            </a:extLst>
          </p:cNvPr>
          <p:cNvSpPr txBox="1"/>
          <p:nvPr/>
        </p:nvSpPr>
        <p:spPr>
          <a:xfrm>
            <a:off x="228600" y="285750"/>
            <a:ext cx="8458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Isa 7:14 “Therefore the Lord Himself will give you a sign: Behold, the virgin shall conceive and bear a Son, and shall call His name Immanuel.</a:t>
            </a:r>
          </a:p>
          <a:p>
            <a:endParaRPr lang="en-US" sz="36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86591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ibleplaces.com/images12/Sepphoris-excavation-squares,-tbs122140011-bibleplac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032"/>
            <a:ext cx="9144000" cy="457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1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welcometohosanna.com/LIFE_OF_JESUS/JESUS_LIFE_PIX/SEPPHORIS_NILE_MOSAI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578"/>
            <a:ext cx="8845551" cy="497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3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itsgila.com/images/sepphoris6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3578"/>
            <a:ext cx="9035362" cy="508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archaeology.huji.ac.il/Zippori/pic/menorah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672"/>
            <a:ext cx="4876800" cy="51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7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nazarethvillage.com/twots/nov08/ruin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76"/>
            <a:ext cx="4343400" cy="23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encrypted-tbn2.gstatic.com/images?q=tbn:ANd9GcSZsO9QmIqjQ-oYroO7A0rjgYevX7KQMfRZo0nXMjZkiR-dq7x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2" y="2983345"/>
            <a:ext cx="3809999" cy="14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1.gstatic.com/images?q=tbn:ANd9GcR0ZDHCQHcRs97OmdGJO-17PRVLdwpJin5ETyazF2NPyw3LBCtQ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58" y="168355"/>
            <a:ext cx="4481616" cy="219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1.gstatic.com/images?q=tbn:ANd9GcQjP7BQf542UnLQH2ZJsNc8apaMorbE4SN08Vakpd1T9W90CtgpV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86313"/>
            <a:ext cx="4383474" cy="246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7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dannythedigger.com/wp-content/uploads/1997/01/image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576"/>
            <a:ext cx="8988425" cy="50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9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PikiWiki Israel 11910 leaning tower in tiberia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679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970EB-BACA-5A24-64B1-80BB4DF5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3F6F0AA-B23B-E666-9B47-9EBAF5B5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95250"/>
            <a:ext cx="3867150" cy="518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204A933-59B0-2F25-C439-102FC3505066}"/>
              </a:ext>
            </a:extLst>
          </p:cNvPr>
          <p:cNvSpPr/>
          <p:nvPr/>
        </p:nvSpPr>
        <p:spPr>
          <a:xfrm rot="7882165">
            <a:off x="5196657" y="1740828"/>
            <a:ext cx="685800" cy="228600"/>
          </a:xfrm>
          <a:prstGeom prst="rightArrow">
            <a:avLst>
              <a:gd name="adj1" fmla="val 58119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00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esuswalk.com/images/galilee-bo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89578"/>
            <a:ext cx="2743200" cy="295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0.tqn.com/d/goisrael/1/0/X/0/-/-/galileebo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46" y="12879"/>
            <a:ext cx="6617955" cy="324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7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G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"/>
            <a:ext cx="9206706" cy="44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300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A23DF-B599-AE9F-4DE7-F5BBD4B8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754139"/>
            <a:ext cx="4724400" cy="3362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C17CE7-C7BF-1AA4-76F9-CE6D90DCA006}"/>
              </a:ext>
            </a:extLst>
          </p:cNvPr>
          <p:cNvSpPr txBox="1"/>
          <p:nvPr/>
        </p:nvSpPr>
        <p:spPr>
          <a:xfrm>
            <a:off x="228600" y="285750"/>
            <a:ext cx="8458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Isa 53:4-7  He has no form or comeliness; and when we see Him, </a:t>
            </a:r>
          </a:p>
          <a:p>
            <a:r>
              <a:rPr lang="en-US" sz="3600" dirty="0"/>
              <a:t>There is no beauty that we should desire Him.</a:t>
            </a:r>
          </a:p>
          <a:p>
            <a:endParaRPr lang="en-US" sz="36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12543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53292-2C99-FD2D-280E-09E67EF91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88" y="-652366"/>
            <a:ext cx="9149787" cy="581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19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E3908-DF86-B5BE-CCAF-FBE315D1A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1A1BAA2-0209-580B-C180-8E7A0BC1E6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11" b="19144"/>
          <a:stretch/>
        </p:blipFill>
        <p:spPr bwMode="auto">
          <a:xfrm>
            <a:off x="1472010" y="57150"/>
            <a:ext cx="6199980" cy="51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6ED85C1-DE03-659C-AC4F-8ACDE5F5ABEC}"/>
              </a:ext>
            </a:extLst>
          </p:cNvPr>
          <p:cNvSpPr/>
          <p:nvPr/>
        </p:nvSpPr>
        <p:spPr>
          <a:xfrm rot="13916111">
            <a:off x="5597305" y="3374308"/>
            <a:ext cx="685800" cy="228600"/>
          </a:xfrm>
          <a:prstGeom prst="rightArrow">
            <a:avLst>
              <a:gd name="adj1" fmla="val 39083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1FEBC7A-68FB-1662-9AEB-7D273B64B833}"/>
              </a:ext>
            </a:extLst>
          </p:cNvPr>
          <p:cNvSpPr/>
          <p:nvPr/>
        </p:nvSpPr>
        <p:spPr>
          <a:xfrm>
            <a:off x="4038600" y="3638550"/>
            <a:ext cx="1066800" cy="381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23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288"/>
            <a:ext cx="5332307" cy="268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28850"/>
            <a:ext cx="6038850" cy="3057094"/>
          </a:xfrm>
          <a:prstGeom prst="rect">
            <a:avLst/>
          </a:prstGeom>
        </p:spPr>
      </p:pic>
      <p:pic>
        <p:nvPicPr>
          <p:cNvPr id="8194" name="Picture 2" descr="http://ferrelljenkins.files.wordpress.com/2008/04/naz-village_shepherd_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38600" cy="234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crypted-tbn3.gstatic.com/images?q=tbn:ANd9GcRrPVlCNY5sjittbA-UUIJS9sWgjOh_gW2oyTFF61MOXonU_X-lo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0337"/>
            <a:ext cx="4338948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34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31F21-CF87-B538-1771-D1023CB94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6339"/>
            <a:ext cx="9144000" cy="588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4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Luke 2:51</a:t>
            </a:r>
          </a:p>
          <a:p>
            <a:r>
              <a:rPr lang="en-US" sz="3600" dirty="0"/>
              <a:t>Then He went down with them and came to Nazareth, and was subject to them, but His mother kept all these things in her heart. </a:t>
            </a:r>
            <a:r>
              <a:rPr lang="en-US" sz="3600" baseline="30000" dirty="0"/>
              <a:t>52</a:t>
            </a:r>
            <a:r>
              <a:rPr lang="en-US" sz="3600" dirty="0"/>
              <a:t>And Jesus increased in wisdom </a:t>
            </a:r>
            <a:r>
              <a:rPr lang="en-US" sz="3200" dirty="0"/>
              <a:t>and</a:t>
            </a:r>
            <a:r>
              <a:rPr lang="en-US" sz="3600" dirty="0"/>
              <a:t> stature, and in favor with God and men.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321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26307"/>
            <a:ext cx="4303486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01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3A970E-C291-9E75-A6D9-F645CCCD0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10" y="236017"/>
            <a:ext cx="7148179" cy="467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67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A851525-C951-5EF8-4350-AF00DBCD9C90}"/>
              </a:ext>
            </a:extLst>
          </p:cNvPr>
          <p:cNvSpPr txBox="1"/>
          <p:nvPr/>
        </p:nvSpPr>
        <p:spPr>
          <a:xfrm>
            <a:off x="533400" y="8953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Jesus – the Messiah in prophesy</a:t>
            </a:r>
          </a:p>
        </p:txBody>
      </p:sp>
    </p:spTree>
    <p:extLst>
      <p:ext uri="{BB962C8B-B14F-4D97-AF65-F5344CB8AC3E}">
        <p14:creationId xmlns:p14="http://schemas.microsoft.com/office/powerpoint/2010/main" val="4194678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7" name="Picture 7" descr="P914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14300"/>
            <a:ext cx="342900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381000" y="97179"/>
            <a:ext cx="5029200" cy="49398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5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Shout, O daughter of Jerusalem! </a:t>
            </a:r>
          </a:p>
          <a:p>
            <a:pPr>
              <a:defRPr/>
            </a:pPr>
            <a:r>
              <a:rPr lang="en-US" sz="35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Behold, your King is coming to you; He </a:t>
            </a:r>
            <a:r>
              <a:rPr lang="en-US" sz="3500" i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is</a:t>
            </a:r>
            <a:r>
              <a:rPr lang="en-US" sz="3500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 just and having salvation, Lowly and riding on a donkey, A colt, the foal of a donkey.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7315200" y="4171950"/>
            <a:ext cx="167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Zach 9:9</a:t>
            </a:r>
          </a:p>
        </p:txBody>
      </p:sp>
    </p:spTree>
    <p:extLst>
      <p:ext uri="{BB962C8B-B14F-4D97-AF65-F5344CB8AC3E}">
        <p14:creationId xmlns:p14="http://schemas.microsoft.com/office/powerpoint/2010/main" val="294262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P9140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9550"/>
            <a:ext cx="3962400" cy="4476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038600" y="114301"/>
            <a:ext cx="4953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/>
              <a:t>Then I said to them, “If it is agreeable to you, give me my wages; and if not, refrain.” So they weighed out for my wages thirty pieces of silver. </a:t>
            </a:r>
          </a:p>
          <a:p>
            <a:pPr algn="r" eaLnBrk="1" hangingPunct="1"/>
            <a:r>
              <a:rPr lang="en-US" altLang="en-US" sz="2800" dirty="0"/>
              <a:t>Zach 11:12 </a:t>
            </a:r>
          </a:p>
        </p:txBody>
      </p:sp>
    </p:spTree>
    <p:extLst>
      <p:ext uri="{BB962C8B-B14F-4D97-AF65-F5344CB8AC3E}">
        <p14:creationId xmlns:p14="http://schemas.microsoft.com/office/powerpoint/2010/main" val="374795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bibleteacher.com/sites/default/files/images/1/Babylonian%20Empire%20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4751085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626 BC – 528 BC</a:t>
            </a:r>
            <a:endParaRPr lang="es-US" sz="2800" dirty="0"/>
          </a:p>
        </p:txBody>
      </p:sp>
    </p:spTree>
    <p:extLst>
      <p:ext uri="{BB962C8B-B14F-4D97-AF65-F5344CB8AC3E}">
        <p14:creationId xmlns:p14="http://schemas.microsoft.com/office/powerpoint/2010/main" val="950245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P91400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14400" y="-100013"/>
            <a:ext cx="44958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505200" y="0"/>
            <a:ext cx="5715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Abadi Extra Light" panose="020B0204020104020204" pitchFamily="34" charset="0"/>
              </a:rPr>
              <a:t>And the Lord said to me, “Throw it to the potter”—that princely price they set on me. So I took the thirty pieces of silver and threw them into the house of the Lord for the potter.</a:t>
            </a:r>
          </a:p>
          <a:p>
            <a:pPr algn="r" eaLnBrk="1" hangingPunct="1"/>
            <a:r>
              <a:rPr lang="en-US" altLang="en-US" sz="3600" dirty="0">
                <a:latin typeface="Abadi Extra Light" panose="020B0204020104020204" pitchFamily="34" charset="0"/>
              </a:rPr>
              <a:t> Zach 11:13 </a:t>
            </a:r>
          </a:p>
        </p:txBody>
      </p:sp>
    </p:spTree>
    <p:extLst>
      <p:ext uri="{BB962C8B-B14F-4D97-AF65-F5344CB8AC3E}">
        <p14:creationId xmlns:p14="http://schemas.microsoft.com/office/powerpoint/2010/main" val="4031723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simon carry cross jes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4300"/>
            <a:ext cx="3581399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3581400" y="57552"/>
            <a:ext cx="5562601" cy="452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sz="3600" dirty="0"/>
              <a:t>Isaiah 53	</a:t>
            </a:r>
          </a:p>
          <a:p>
            <a:r>
              <a:rPr lang="en-US" altLang="en-US" sz="3600" dirty="0"/>
              <a:t>He was oppressed and He was afflicted, Yet He opened not His mouth; He was led as a lamb to the slaughter, </a:t>
            </a:r>
          </a:p>
          <a:p>
            <a:r>
              <a:rPr lang="en-US" altLang="en-US" sz="3600" dirty="0"/>
              <a:t>And as a sheep before its shearers is silent, So He opened not His mouth.</a:t>
            </a:r>
          </a:p>
        </p:txBody>
      </p:sp>
    </p:spTree>
    <p:extLst>
      <p:ext uri="{BB962C8B-B14F-4D97-AF65-F5344CB8AC3E}">
        <p14:creationId xmlns:p14="http://schemas.microsoft.com/office/powerpoint/2010/main" val="234914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rucifixion-top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324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572000" y="84475"/>
            <a:ext cx="4191000" cy="317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He guards all his bones; </a:t>
            </a:r>
          </a:p>
          <a:p>
            <a:r>
              <a:rPr lang="en-US" altLang="en-US" dirty="0"/>
              <a:t>Not one of them is broken.</a:t>
            </a:r>
          </a:p>
          <a:p>
            <a:r>
              <a:rPr lang="en-US" altLang="en-US" dirty="0"/>
              <a:t>Psalms  34:20</a:t>
            </a:r>
          </a:p>
        </p:txBody>
      </p:sp>
    </p:spTree>
    <p:extLst>
      <p:ext uri="{BB962C8B-B14F-4D97-AF65-F5344CB8AC3E}">
        <p14:creationId xmlns:p14="http://schemas.microsoft.com/office/powerpoint/2010/main" val="813602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rucify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115" y="0"/>
            <a:ext cx="3619500" cy="180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1657350"/>
            <a:ext cx="8915400" cy="3170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But He was wounded for our transgressions, He was bruised for our iniquities; The chastisement for our peace was upon Him, And by His stripes we are healed.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876800" y="361950"/>
            <a:ext cx="334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Isaiah 53:5</a:t>
            </a:r>
          </a:p>
        </p:txBody>
      </p:sp>
    </p:spTree>
    <p:extLst>
      <p:ext uri="{BB962C8B-B14F-4D97-AF65-F5344CB8AC3E}">
        <p14:creationId xmlns:p14="http://schemas.microsoft.com/office/powerpoint/2010/main" val="1744963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rucify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8608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15249" y="2171700"/>
            <a:ext cx="8763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>
                <a:latin typeface="Abadi Extra Light" panose="020B0204020104020204" pitchFamily="34" charset="0"/>
              </a:rPr>
              <a:t>All </a:t>
            </a:r>
            <a:r>
              <a:rPr lang="en-US" altLang="en-US" sz="3200" dirty="0">
                <a:latin typeface="Abadi Extra Light" panose="020B0204020104020204" pitchFamily="34" charset="0"/>
              </a:rPr>
              <a:t>we</a:t>
            </a:r>
            <a:r>
              <a:rPr lang="en-US" altLang="en-US" sz="4000" dirty="0">
                <a:latin typeface="Abadi Extra Light" panose="020B0204020104020204" pitchFamily="34" charset="0"/>
              </a:rPr>
              <a:t> like sheep have gone astray; We have turned, every one, to his own way; And the Lord has laid on Him the iniquity of us all.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486400" y="1028700"/>
            <a:ext cx="2971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latin typeface="Abadi Extra Light" panose="020B0204020104020204" pitchFamily="34" charset="0"/>
              </a:rPr>
              <a:t>Isaiah 53:6</a:t>
            </a:r>
          </a:p>
        </p:txBody>
      </p:sp>
    </p:spTree>
    <p:extLst>
      <p:ext uri="{BB962C8B-B14F-4D97-AF65-F5344CB8AC3E}">
        <p14:creationId xmlns:p14="http://schemas.microsoft.com/office/powerpoint/2010/main" val="3813103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971800" y="222706"/>
            <a:ext cx="6172200" cy="440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/>
          <a:p>
            <a:r>
              <a:rPr lang="en-US" altLang="en-US" sz="4000" dirty="0">
                <a:latin typeface="Abadi Extra Light" panose="020B0204020104020204" pitchFamily="34" charset="0"/>
              </a:rPr>
              <a:t>He was taken from prison and from judgment, And who will declare His generation? For He was cut off from the land of the living; </a:t>
            </a:r>
          </a:p>
          <a:p>
            <a:r>
              <a:rPr lang="en-US" altLang="en-US" sz="4000" dirty="0">
                <a:latin typeface="Abadi Extra Light" panose="020B0204020104020204" pitchFamily="34" charset="0"/>
              </a:rPr>
              <a:t>For the transgressions of My people He was stricken.</a:t>
            </a:r>
          </a:p>
        </p:txBody>
      </p:sp>
      <p:pic>
        <p:nvPicPr>
          <p:cNvPr id="109571" name="Picture 3" descr="P914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8"/>
            <a:ext cx="2743200" cy="2927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57200" y="3401616"/>
            <a:ext cx="2133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/>
              <a:t>Isaiah 53:8</a:t>
            </a:r>
          </a:p>
        </p:txBody>
      </p:sp>
    </p:spTree>
    <p:extLst>
      <p:ext uri="{BB962C8B-B14F-4D97-AF65-F5344CB8AC3E}">
        <p14:creationId xmlns:p14="http://schemas.microsoft.com/office/powerpoint/2010/main" val="152246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762500" y="4867"/>
            <a:ext cx="4229100" cy="4524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sz="3600" dirty="0"/>
              <a:t>And they made His grave with the wicked— But with the rich at His death, Because He had done no violence, Nor was any deceit in His mouth.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705600" y="4095750"/>
            <a:ext cx="4114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Isaiah 53:9</a:t>
            </a:r>
          </a:p>
        </p:txBody>
      </p:sp>
      <p:pic>
        <p:nvPicPr>
          <p:cNvPr id="108548" name="Picture 4" descr="P9140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57150"/>
            <a:ext cx="46101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7598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5" name="Picture 5" descr="crucifixion-crow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00200" y="0"/>
            <a:ext cx="428625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6050" y="227945"/>
            <a:ext cx="6305550" cy="378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For dogs have surrounded Me; The congregation of the wicked has enclosed Me. They pierced My hands and My feet; I can count all My bones. They look and stare at Me.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228600" y="3166467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Ps 22:16-17</a:t>
            </a:r>
          </a:p>
        </p:txBody>
      </p:sp>
    </p:spTree>
    <p:extLst>
      <p:ext uri="{BB962C8B-B14F-4D97-AF65-F5344CB8AC3E}">
        <p14:creationId xmlns:p14="http://schemas.microsoft.com/office/powerpoint/2010/main" val="19815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33400" y="2750031"/>
            <a:ext cx="8305800" cy="132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They divide My garments among them, And for My clothing they cast lots.</a:t>
            </a:r>
          </a:p>
        </p:txBody>
      </p:sp>
      <p:pic>
        <p:nvPicPr>
          <p:cNvPr id="111619" name="Picture 3" descr="crucifixion-crow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4876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238750" y="1143000"/>
            <a:ext cx="344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/>
              <a:t>Ps 22:16-17</a:t>
            </a:r>
          </a:p>
        </p:txBody>
      </p:sp>
    </p:spTree>
    <p:extLst>
      <p:ext uri="{BB962C8B-B14F-4D97-AF65-F5344CB8AC3E}">
        <p14:creationId xmlns:p14="http://schemas.microsoft.com/office/powerpoint/2010/main" val="260927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rucifixion-top-view"/>
          <p:cNvPicPr>
            <a:picLocks noChangeAspect="1" noChangeArrowheads="1"/>
          </p:cNvPicPr>
          <p:nvPr/>
        </p:nvPicPr>
        <p:blipFill rotWithShape="1">
          <a:blip r:embed="rId3"/>
          <a:srcRect b="12959"/>
          <a:stretch/>
        </p:blipFill>
        <p:spPr bwMode="auto">
          <a:xfrm>
            <a:off x="-51122" y="-26765"/>
            <a:ext cx="4648200" cy="2827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478971" y="2896850"/>
            <a:ext cx="8686800" cy="1323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My God, My God, why have You forsaken Me? 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943600" y="4343400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/>
              <a:t>Ps 22:1</a:t>
            </a:r>
          </a:p>
        </p:txBody>
      </p:sp>
    </p:spTree>
    <p:extLst>
      <p:ext uri="{BB962C8B-B14F-4D97-AF65-F5344CB8AC3E}">
        <p14:creationId xmlns:p14="http://schemas.microsoft.com/office/powerpoint/2010/main" val="3516928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ksuweb.kennesaw.edu/~tkeene/whmapPersianEmpi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/>
        </p:blipFill>
        <p:spPr bwMode="auto">
          <a:xfrm>
            <a:off x="15240" y="0"/>
            <a:ext cx="91588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546735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550 BC – 330 BC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825700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9130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4"/>
          <a:stretch>
            <a:fillRect/>
          </a:stretch>
        </p:blipFill>
        <p:spPr bwMode="auto">
          <a:xfrm>
            <a:off x="1143000" y="0"/>
            <a:ext cx="6858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11376" y="2343150"/>
            <a:ext cx="8948057" cy="255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4000">
                <a:latin typeface="Abadi Extra Light" panose="020B0204020104020204" pitchFamily="34" charset="0"/>
              </a:defRPr>
            </a:lvl1pPr>
            <a:lvl2pPr marL="742950" indent="-285750" eaLnBrk="0" hangingPunct="0">
              <a:defRPr>
                <a:latin typeface="Arial" charset="0"/>
              </a:defRPr>
            </a:lvl2pPr>
            <a:lvl3pPr marL="1143000" indent="-228600" eaLnBrk="0" hangingPunct="0">
              <a:defRPr>
                <a:latin typeface="Arial" charset="0"/>
              </a:defRPr>
            </a:lvl3pPr>
            <a:lvl4pPr marL="1600200" indent="-228600" eaLnBrk="0" hangingPunct="0">
              <a:defRPr>
                <a:latin typeface="Arial" charset="0"/>
              </a:defRPr>
            </a:lvl4pPr>
            <a:lvl5pPr marL="2057400" indent="-228600" eaLnBrk="0" hangingPunct="0">
              <a:defRPr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9pPr>
          </a:lstStyle>
          <a:p>
            <a:r>
              <a:rPr lang="en-US" altLang="en-US" dirty="0"/>
              <a:t>Then he shall confirm a covenant with many for one week; But in the middle of the week He shall bring an end to sacrifice and offering. 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400800" y="4223342"/>
            <a:ext cx="3200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/>
              <a:t>Dan 9:27</a:t>
            </a:r>
          </a:p>
        </p:txBody>
      </p:sp>
    </p:spTree>
    <p:extLst>
      <p:ext uri="{BB962C8B-B14F-4D97-AF65-F5344CB8AC3E}">
        <p14:creationId xmlns:p14="http://schemas.microsoft.com/office/powerpoint/2010/main" val="350174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rucifixion-top-view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81000" y="285750"/>
            <a:ext cx="8458200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Extra Light" panose="020B0204020104020204" pitchFamily="34" charset="0"/>
              </a:rPr>
              <a:t>“Greater love has no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Extra Light" panose="020B0204020104020204" pitchFamily="34" charset="0"/>
              </a:rPr>
              <a:t>one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Extra Light" panose="020B0204020104020204" pitchFamily="34" charset="0"/>
              </a:rPr>
              <a:t> than this, than to lay down one’s life for his friends.”</a:t>
            </a:r>
          </a:p>
          <a:p>
            <a:pPr algn="r">
              <a:spcBef>
                <a:spcPct val="50000"/>
              </a:spcBef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badi Extra Light" panose="020B0204020104020204" pitchFamily="34" charset="0"/>
              </a:rPr>
              <a:t>John 15:13</a:t>
            </a:r>
          </a:p>
        </p:txBody>
      </p:sp>
    </p:spTree>
    <p:extLst>
      <p:ext uri="{BB962C8B-B14F-4D97-AF65-F5344CB8AC3E}">
        <p14:creationId xmlns:p14="http://schemas.microsoft.com/office/powerpoint/2010/main" val="240052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7" r="22592"/>
          <a:stretch/>
        </p:blipFill>
        <p:spPr>
          <a:xfrm>
            <a:off x="6297311" y="1276350"/>
            <a:ext cx="2833989" cy="3813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33350"/>
            <a:ext cx="6858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Judas	- Suicide	- Jerusalem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James	- Sword	- Judea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Peter	- Crucified 	- Rome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Paul 	- Beheaded	- Rome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Andrew	- Crucified	- Russia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Thomas	- Spear	- India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Philip	- Tortured 	- Carthage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Mathew	-Stabbed - 	- Ethiopia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Bartholomew - killed	- Arabia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James 	- Stoned, Clubbed- Syria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Simon	- killed	- Persia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Matthias	- Burned	- Syria</a:t>
            </a:r>
          </a:p>
          <a:p>
            <a:pPr>
              <a:tabLst>
                <a:tab pos="1892300" algn="l"/>
                <a:tab pos="4572000" algn="l"/>
              </a:tabLst>
            </a:pPr>
            <a:r>
              <a:rPr lang="en-US" sz="2400" dirty="0"/>
              <a:t>John 	– Ephesus 	- Old Age</a:t>
            </a:r>
          </a:p>
        </p:txBody>
      </p:sp>
    </p:spTree>
    <p:extLst>
      <p:ext uri="{BB962C8B-B14F-4D97-AF65-F5344CB8AC3E}">
        <p14:creationId xmlns:p14="http://schemas.microsoft.com/office/powerpoint/2010/main" val="173704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ite robe&#10;&#10;Description automatically generated">
            <a:extLst>
              <a:ext uri="{FF2B5EF4-FFF2-40B4-BE49-F238E27FC236}">
                <a16:creationId xmlns:a16="http://schemas.microsoft.com/office/drawing/2014/main" id="{49B36A00-C973-9A2F-FD1D-B1DD8F04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8960"/>
            <a:ext cx="4308605" cy="509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00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gels in the sky&#10;&#10;Description automatically generated">
            <a:extLst>
              <a:ext uri="{FF2B5EF4-FFF2-40B4-BE49-F238E27FC236}">
                <a16:creationId xmlns:a16="http://schemas.microsoft.com/office/drawing/2014/main" id="{BB7745AA-78B3-5D00-0F38-833F99F98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12" b="1188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0097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85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3.gstatic.com/images?q=tbn:ANd9GcTWxJscA9jWkn7hmMiBqnnCW2NLR2Bwi2RNewJwljJhcW51ZWU2ow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144852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3.amazonaws.com/magnoliasoft.imageweb/bridgeman/supersize/lal2959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-78582"/>
            <a:ext cx="5767946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c.allpostersimages.com/images/P-473-488-90/40/4020/6UMWF00Z/posters/h-sepping-wright-entrance-of-cyrus-into-babylon-illustration-from-hutchinson-s-history-of-the-nation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" t="25613" r="6707" b="11111"/>
          <a:stretch/>
        </p:blipFill>
        <p:spPr bwMode="auto">
          <a:xfrm>
            <a:off x="1606013" y="2764630"/>
            <a:ext cx="5931973" cy="236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2062106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US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554355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</a:t>
            </a:r>
            <a:r>
              <a:rPr lang="es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Persian</a:t>
            </a:r>
            <a:r>
              <a:rPr lang="es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Empire</a:t>
            </a:r>
            <a:endParaRPr lang="es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8649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ods-word-first.org/Images/greek-empire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666721"/>
            <a:ext cx="27432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>
                <a:ln w="50800">
                  <a:solidFill>
                    <a:schemeClr val="bg1"/>
                  </a:solidFill>
                </a:ln>
                <a:solidFill>
                  <a:schemeClr val="bg1">
                    <a:shade val="50000"/>
                  </a:schemeClr>
                </a:solidFill>
              </a:rPr>
              <a:t>330 BC – 146 BC</a:t>
            </a:r>
            <a:endParaRPr lang="es-US" b="1" dirty="0">
              <a:ln w="50800">
                <a:solidFill>
                  <a:schemeClr val="bg1"/>
                </a:solidFill>
              </a:ln>
              <a:solidFill>
                <a:schemeClr val="bg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7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1611kingjamesbible.com/manuscripts.html/papyru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6" b="100000" l="267" r="100000"/>
                    </a14:imgEffect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16" y="414337"/>
            <a:ext cx="8246997" cy="40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4572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Septuagint   200 BC 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13864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7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7" id="{6C55FC9C-C7B6-4940-91F9-58473741BF84}" vid="{CAA139CB-F975-41F8-A6AA-3C29E5CD1D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1766</TotalTime>
  <Words>1292</Words>
  <Application>Microsoft Office PowerPoint</Application>
  <PresentationFormat>On-screen Show (16:9)</PresentationFormat>
  <Paragraphs>186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Abadi Extra Light</vt:lpstr>
      <vt:lpstr>Calibri</vt:lpstr>
      <vt:lpstr>Century Gothic</vt:lpstr>
      <vt:lpstr>Wingdings 3</vt:lpstr>
      <vt:lpstr>Theme7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Allan</dc:creator>
  <cp:lastModifiedBy>Keith Carlin</cp:lastModifiedBy>
  <cp:revision>67</cp:revision>
  <dcterms:created xsi:type="dcterms:W3CDTF">2013-10-03T03:59:59Z</dcterms:created>
  <dcterms:modified xsi:type="dcterms:W3CDTF">2024-02-16T02:31:15Z</dcterms:modified>
</cp:coreProperties>
</file>