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3"/>
  </p:notesMasterIdLst>
  <p:sldIdLst>
    <p:sldId id="300" r:id="rId2"/>
    <p:sldId id="256" r:id="rId3"/>
    <p:sldId id="267" r:id="rId4"/>
    <p:sldId id="257" r:id="rId5"/>
    <p:sldId id="258" r:id="rId6"/>
    <p:sldId id="264" r:id="rId7"/>
    <p:sldId id="298" r:id="rId8"/>
    <p:sldId id="270" r:id="rId9"/>
    <p:sldId id="301" r:id="rId10"/>
    <p:sldId id="271" r:id="rId11"/>
    <p:sldId id="299" r:id="rId12"/>
    <p:sldId id="272" r:id="rId13"/>
    <p:sldId id="269" r:id="rId14"/>
    <p:sldId id="275" r:id="rId15"/>
    <p:sldId id="262" r:id="rId16"/>
    <p:sldId id="266" r:id="rId17"/>
    <p:sldId id="274" r:id="rId18"/>
    <p:sldId id="281" r:id="rId19"/>
    <p:sldId id="276" r:id="rId20"/>
    <p:sldId id="304" r:id="rId21"/>
    <p:sldId id="296" r:id="rId22"/>
    <p:sldId id="263" r:id="rId23"/>
    <p:sldId id="297" r:id="rId24"/>
    <p:sldId id="277" r:id="rId25"/>
    <p:sldId id="283" r:id="rId26"/>
    <p:sldId id="302" r:id="rId27"/>
    <p:sldId id="284" r:id="rId28"/>
    <p:sldId id="303" r:id="rId29"/>
    <p:sldId id="265" r:id="rId30"/>
    <p:sldId id="280" r:id="rId31"/>
    <p:sldId id="285" r:id="rId32"/>
    <p:sldId id="305" r:id="rId33"/>
    <p:sldId id="286" r:id="rId34"/>
    <p:sldId id="287" r:id="rId35"/>
    <p:sldId id="288" r:id="rId36"/>
    <p:sldId id="289" r:id="rId37"/>
    <p:sldId id="290" r:id="rId38"/>
    <p:sldId id="279" r:id="rId39"/>
    <p:sldId id="291" r:id="rId40"/>
    <p:sldId id="292" r:id="rId41"/>
    <p:sldId id="29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8" d="100"/>
          <a:sy n="48" d="100"/>
        </p:scale>
        <p:origin x="67"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1AB3C-19DD-4D76-BB0B-491C150FAFB2}"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31BAA-0EA6-4DAE-B34D-24E1672845E3}" type="slidenum">
              <a:rPr lang="en-US" smtClean="0"/>
              <a:t>‹#›</a:t>
            </a:fld>
            <a:endParaRPr lang="en-US"/>
          </a:p>
        </p:txBody>
      </p:sp>
    </p:spTree>
    <p:extLst>
      <p:ext uri="{BB962C8B-B14F-4D97-AF65-F5344CB8AC3E}">
        <p14:creationId xmlns:p14="http://schemas.microsoft.com/office/powerpoint/2010/main" val="2290848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31BAA-0EA6-4DAE-B34D-24E1672845E3}" type="slidenum">
              <a:rPr lang="en-US" smtClean="0"/>
              <a:t>29</a:t>
            </a:fld>
            <a:endParaRPr lang="en-US"/>
          </a:p>
        </p:txBody>
      </p:sp>
    </p:spTree>
    <p:extLst>
      <p:ext uri="{BB962C8B-B14F-4D97-AF65-F5344CB8AC3E}">
        <p14:creationId xmlns:p14="http://schemas.microsoft.com/office/powerpoint/2010/main" val="2162862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D01A1A-030C-447A-8B26-C4206B348448}"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2FFE4-9FA1-4941-9CE2-BDAFD6249635}"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1557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75D01A1A-030C-447A-8B26-C4206B348448}"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62FFE4-9FA1-4941-9CE2-BDAFD6249635}" type="slidenum">
              <a:rPr lang="en-US" smtClean="0"/>
              <a:t>‹#›</a:t>
            </a:fld>
            <a:endParaRPr lang="en-US"/>
          </a:p>
        </p:txBody>
      </p:sp>
    </p:spTree>
    <p:extLst>
      <p:ext uri="{BB962C8B-B14F-4D97-AF65-F5344CB8AC3E}">
        <p14:creationId xmlns:p14="http://schemas.microsoft.com/office/powerpoint/2010/main" val="279728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D01A1A-030C-447A-8B26-C4206B348448}"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2FFE4-9FA1-4941-9CE2-BDAFD6249635}" type="slidenum">
              <a:rPr lang="en-US" smtClean="0"/>
              <a:t>‹#›</a:t>
            </a:fld>
            <a:endParaRPr lang="en-US"/>
          </a:p>
        </p:txBody>
      </p:sp>
    </p:spTree>
    <p:extLst>
      <p:ext uri="{BB962C8B-B14F-4D97-AF65-F5344CB8AC3E}">
        <p14:creationId xmlns:p14="http://schemas.microsoft.com/office/powerpoint/2010/main" val="3246445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D01A1A-030C-447A-8B26-C4206B348448}"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2FFE4-9FA1-4941-9CE2-BDAFD6249635}"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71049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D01A1A-030C-447A-8B26-C4206B348448}"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2FFE4-9FA1-4941-9CE2-BDAFD6249635}" type="slidenum">
              <a:rPr lang="en-US" smtClean="0"/>
              <a:t>‹#›</a:t>
            </a:fld>
            <a:endParaRPr lang="en-US"/>
          </a:p>
        </p:txBody>
      </p:sp>
    </p:spTree>
    <p:extLst>
      <p:ext uri="{BB962C8B-B14F-4D97-AF65-F5344CB8AC3E}">
        <p14:creationId xmlns:p14="http://schemas.microsoft.com/office/powerpoint/2010/main" val="943704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D01A1A-030C-447A-8B26-C4206B348448}"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2FFE4-9FA1-4941-9CE2-BDAFD6249635}"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04042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D01A1A-030C-447A-8B26-C4206B348448}"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2FFE4-9FA1-4941-9CE2-BDAFD6249635}" type="slidenum">
              <a:rPr lang="en-US" smtClean="0"/>
              <a:t>‹#›</a:t>
            </a:fld>
            <a:endParaRPr lang="en-US"/>
          </a:p>
        </p:txBody>
      </p:sp>
    </p:spTree>
    <p:extLst>
      <p:ext uri="{BB962C8B-B14F-4D97-AF65-F5344CB8AC3E}">
        <p14:creationId xmlns:p14="http://schemas.microsoft.com/office/powerpoint/2010/main" val="978383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D01A1A-030C-447A-8B26-C4206B348448}"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2FFE4-9FA1-4941-9CE2-BDAFD6249635}" type="slidenum">
              <a:rPr lang="en-US" smtClean="0"/>
              <a:t>‹#›</a:t>
            </a:fld>
            <a:endParaRPr lang="en-US"/>
          </a:p>
        </p:txBody>
      </p:sp>
    </p:spTree>
    <p:extLst>
      <p:ext uri="{BB962C8B-B14F-4D97-AF65-F5344CB8AC3E}">
        <p14:creationId xmlns:p14="http://schemas.microsoft.com/office/powerpoint/2010/main" val="2142088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D01A1A-030C-447A-8B26-C4206B348448}"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2FFE4-9FA1-4941-9CE2-BDAFD6249635}" type="slidenum">
              <a:rPr lang="en-US" smtClean="0"/>
              <a:t>‹#›</a:t>
            </a:fld>
            <a:endParaRPr lang="en-US"/>
          </a:p>
        </p:txBody>
      </p:sp>
    </p:spTree>
    <p:extLst>
      <p:ext uri="{BB962C8B-B14F-4D97-AF65-F5344CB8AC3E}">
        <p14:creationId xmlns:p14="http://schemas.microsoft.com/office/powerpoint/2010/main" val="2424147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D01A1A-030C-447A-8B26-C4206B348448}"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2FFE4-9FA1-4941-9CE2-BDAFD6249635}" type="slidenum">
              <a:rPr lang="en-US" smtClean="0"/>
              <a:t>‹#›</a:t>
            </a:fld>
            <a:endParaRPr lang="en-US"/>
          </a:p>
        </p:txBody>
      </p:sp>
    </p:spTree>
    <p:extLst>
      <p:ext uri="{BB962C8B-B14F-4D97-AF65-F5344CB8AC3E}">
        <p14:creationId xmlns:p14="http://schemas.microsoft.com/office/powerpoint/2010/main" val="845435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D01A1A-030C-447A-8B26-C4206B348448}"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2FFE4-9FA1-4941-9CE2-BDAFD6249635}" type="slidenum">
              <a:rPr lang="en-US" smtClean="0"/>
              <a:t>‹#›</a:t>
            </a:fld>
            <a:endParaRPr lang="en-US"/>
          </a:p>
        </p:txBody>
      </p:sp>
    </p:spTree>
    <p:extLst>
      <p:ext uri="{BB962C8B-B14F-4D97-AF65-F5344CB8AC3E}">
        <p14:creationId xmlns:p14="http://schemas.microsoft.com/office/powerpoint/2010/main" val="79030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D01A1A-030C-447A-8B26-C4206B348448}"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2FFE4-9FA1-4941-9CE2-BDAFD6249635}" type="slidenum">
              <a:rPr lang="en-US" smtClean="0"/>
              <a:t>‹#›</a:t>
            </a:fld>
            <a:endParaRPr lang="en-US"/>
          </a:p>
        </p:txBody>
      </p:sp>
    </p:spTree>
    <p:extLst>
      <p:ext uri="{BB962C8B-B14F-4D97-AF65-F5344CB8AC3E}">
        <p14:creationId xmlns:p14="http://schemas.microsoft.com/office/powerpoint/2010/main" val="329378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D01A1A-030C-447A-8B26-C4206B348448}"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62FFE4-9FA1-4941-9CE2-BDAFD6249635}" type="slidenum">
              <a:rPr lang="en-US" smtClean="0"/>
              <a:t>‹#›</a:t>
            </a:fld>
            <a:endParaRPr lang="en-US"/>
          </a:p>
        </p:txBody>
      </p:sp>
    </p:spTree>
    <p:extLst>
      <p:ext uri="{BB962C8B-B14F-4D97-AF65-F5344CB8AC3E}">
        <p14:creationId xmlns:p14="http://schemas.microsoft.com/office/powerpoint/2010/main" val="194067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D01A1A-030C-447A-8B26-C4206B348448}"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62FFE4-9FA1-4941-9CE2-BDAFD6249635}" type="slidenum">
              <a:rPr lang="en-US" smtClean="0"/>
              <a:t>‹#›</a:t>
            </a:fld>
            <a:endParaRPr lang="en-US"/>
          </a:p>
        </p:txBody>
      </p:sp>
    </p:spTree>
    <p:extLst>
      <p:ext uri="{BB962C8B-B14F-4D97-AF65-F5344CB8AC3E}">
        <p14:creationId xmlns:p14="http://schemas.microsoft.com/office/powerpoint/2010/main" val="817377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D01A1A-030C-447A-8B26-C4206B348448}"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62FFE4-9FA1-4941-9CE2-BDAFD6249635}" type="slidenum">
              <a:rPr lang="en-US" smtClean="0"/>
              <a:t>‹#›</a:t>
            </a:fld>
            <a:endParaRPr lang="en-US"/>
          </a:p>
        </p:txBody>
      </p:sp>
    </p:spTree>
    <p:extLst>
      <p:ext uri="{BB962C8B-B14F-4D97-AF65-F5344CB8AC3E}">
        <p14:creationId xmlns:p14="http://schemas.microsoft.com/office/powerpoint/2010/main" val="22604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01A1A-030C-447A-8B26-C4206B348448}"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2FFE4-9FA1-4941-9CE2-BDAFD6249635}" type="slidenum">
              <a:rPr lang="en-US" smtClean="0"/>
              <a:t>‹#›</a:t>
            </a:fld>
            <a:endParaRPr lang="en-US"/>
          </a:p>
        </p:txBody>
      </p:sp>
    </p:spTree>
    <p:extLst>
      <p:ext uri="{BB962C8B-B14F-4D97-AF65-F5344CB8AC3E}">
        <p14:creationId xmlns:p14="http://schemas.microsoft.com/office/powerpoint/2010/main" val="37540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01A1A-030C-447A-8B26-C4206B348448}"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2FFE4-9FA1-4941-9CE2-BDAFD6249635}" type="slidenum">
              <a:rPr lang="en-US" smtClean="0"/>
              <a:t>‹#›</a:t>
            </a:fld>
            <a:endParaRPr lang="en-US"/>
          </a:p>
        </p:txBody>
      </p:sp>
    </p:spTree>
    <p:extLst>
      <p:ext uri="{BB962C8B-B14F-4D97-AF65-F5344CB8AC3E}">
        <p14:creationId xmlns:p14="http://schemas.microsoft.com/office/powerpoint/2010/main" val="178164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5D01A1A-030C-447A-8B26-C4206B348448}" type="datetimeFigureOut">
              <a:rPr lang="en-US" smtClean="0"/>
              <a:t>2/6/2023</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662FFE4-9FA1-4941-9CE2-BDAFD6249635}" type="slidenum">
              <a:rPr lang="en-US" smtClean="0"/>
              <a:t>‹#›</a:t>
            </a:fld>
            <a:endParaRPr lang="en-US"/>
          </a:p>
        </p:txBody>
      </p:sp>
    </p:spTree>
    <p:extLst>
      <p:ext uri="{BB962C8B-B14F-4D97-AF65-F5344CB8AC3E}">
        <p14:creationId xmlns:p14="http://schemas.microsoft.com/office/powerpoint/2010/main" val="889822064"/>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biblegateway.com/passage/?search=Philippians%204&amp;version=NI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06998" y="2102069"/>
            <a:ext cx="8001000" cy="1629103"/>
          </a:xfrm>
        </p:spPr>
        <p:txBody>
          <a:bodyPr>
            <a:normAutofit/>
          </a:bodyPr>
          <a:lstStyle/>
          <a:p>
            <a:r>
              <a:rPr lang="en-US" sz="8000" dirty="0" smtClean="0"/>
              <a:t>Favorite</a:t>
            </a:r>
            <a:endParaRPr lang="en-US" sz="8000" dirty="0"/>
          </a:p>
        </p:txBody>
      </p:sp>
    </p:spTree>
    <p:extLst>
      <p:ext uri="{BB962C8B-B14F-4D97-AF65-F5344CB8AC3E}">
        <p14:creationId xmlns:p14="http://schemas.microsoft.com/office/powerpoint/2010/main" val="3256574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b="1" dirty="0"/>
              <a:t>Definition of a servant </a:t>
            </a:r>
            <a:r>
              <a:rPr lang="en-US" sz="2800" b="1" dirty="0" smtClean="0"/>
              <a:t>#2</a:t>
            </a:r>
          </a:p>
          <a:p>
            <a:pPr marL="0" indent="0">
              <a:buNone/>
            </a:pPr>
            <a:r>
              <a:rPr lang="en-US" sz="2800" dirty="0" smtClean="0"/>
              <a:t>A devoted helpful follower or supporter.</a:t>
            </a:r>
            <a:endParaRPr lang="en-US" sz="2800" dirty="0"/>
          </a:p>
        </p:txBody>
      </p:sp>
    </p:spTree>
    <p:extLst>
      <p:ext uri="{BB962C8B-B14F-4D97-AF65-F5344CB8AC3E}">
        <p14:creationId xmlns:p14="http://schemas.microsoft.com/office/powerpoint/2010/main" val="2829211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2800" dirty="0"/>
              <a:t>Everyone who accepts Christ as a personal savior will long for the privilege of serving God. Contemplating what heaven has done for him, his heart is moved with boundless love and adoring gratitude. He is eager to signalize his gratitude by devoting his abilities to Gods service. He longs to show his love for Christ and for His purchased possession.</a:t>
            </a:r>
          </a:p>
          <a:p>
            <a:pPr marL="0" indent="0">
              <a:buNone/>
            </a:pPr>
            <a:r>
              <a:rPr lang="en-US" sz="2800" b="1" dirty="0"/>
              <a:t>Ministry of healing page 502 </a:t>
            </a:r>
          </a:p>
        </p:txBody>
      </p:sp>
    </p:spTree>
    <p:extLst>
      <p:ext uri="{BB962C8B-B14F-4D97-AF65-F5344CB8AC3E}">
        <p14:creationId xmlns:p14="http://schemas.microsoft.com/office/powerpoint/2010/main" val="1358985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357" y="0"/>
            <a:ext cx="8534400" cy="3615267"/>
          </a:xfrm>
        </p:spPr>
        <p:txBody>
          <a:bodyPr>
            <a:normAutofit/>
          </a:bodyPr>
          <a:lstStyle/>
          <a:p>
            <a:pPr marL="0" indent="0">
              <a:buNone/>
            </a:pPr>
            <a:r>
              <a:rPr lang="en-US" sz="2800" b="1" dirty="0"/>
              <a:t>Definition of a servant </a:t>
            </a:r>
            <a:r>
              <a:rPr lang="en-US" sz="2800" b="1" dirty="0" smtClean="0"/>
              <a:t>#3</a:t>
            </a:r>
          </a:p>
          <a:p>
            <a:pPr marL="0" indent="0">
              <a:buNone/>
            </a:pPr>
            <a:r>
              <a:rPr lang="en-US" sz="2800" dirty="0" smtClean="0"/>
              <a:t>One who voluntarily choses to serve another, not a slave.</a:t>
            </a:r>
            <a:endParaRPr lang="en-US" sz="2800" dirty="0"/>
          </a:p>
        </p:txBody>
      </p:sp>
    </p:spTree>
    <p:extLst>
      <p:ext uri="{BB962C8B-B14F-4D97-AF65-F5344CB8AC3E}">
        <p14:creationId xmlns:p14="http://schemas.microsoft.com/office/powerpoint/2010/main" val="1976974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2800" dirty="0" smtClean="0"/>
              <a:t>You</a:t>
            </a:r>
            <a:r>
              <a:rPr lang="en-US" sz="2800" dirty="0"/>
              <a:t> whom I have taken from the ends of the earth,</a:t>
            </a:r>
            <a:br>
              <a:rPr lang="en-US" sz="2800" dirty="0"/>
            </a:br>
            <a:r>
              <a:rPr lang="en-US" sz="2800" dirty="0"/>
              <a:t>And called from its farthest regions,</a:t>
            </a:r>
            <a:br>
              <a:rPr lang="en-US" sz="2800" dirty="0"/>
            </a:br>
            <a:r>
              <a:rPr lang="en-US" sz="2800" dirty="0"/>
              <a:t>And said to you,</a:t>
            </a:r>
            <a:br>
              <a:rPr lang="en-US" sz="2800" dirty="0"/>
            </a:br>
            <a:r>
              <a:rPr lang="en-US" sz="2800" dirty="0"/>
              <a:t>‘You are My servant,</a:t>
            </a:r>
            <a:br>
              <a:rPr lang="en-US" sz="2800" dirty="0"/>
            </a:br>
            <a:r>
              <a:rPr lang="en-US" sz="2800" dirty="0"/>
              <a:t>I have chosen you and have not cast you away:</a:t>
            </a:r>
          </a:p>
          <a:p>
            <a:pPr marL="0" indent="0">
              <a:buNone/>
            </a:pPr>
            <a:r>
              <a:rPr lang="en-US" sz="2800" b="1" dirty="0"/>
              <a:t>Isaiah </a:t>
            </a:r>
            <a:r>
              <a:rPr lang="en-US" sz="2800" b="1" dirty="0" smtClean="0"/>
              <a:t>41:9</a:t>
            </a:r>
            <a:endParaRPr lang="en-US" sz="2800" b="1" dirty="0"/>
          </a:p>
          <a:p>
            <a:endParaRPr lang="en-US" dirty="0"/>
          </a:p>
        </p:txBody>
      </p:sp>
    </p:spTree>
    <p:extLst>
      <p:ext uri="{BB962C8B-B14F-4D97-AF65-F5344CB8AC3E}">
        <p14:creationId xmlns:p14="http://schemas.microsoft.com/office/powerpoint/2010/main" val="4036732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94038" y="194310"/>
            <a:ext cx="8621484" cy="6400800"/>
          </a:xfrm>
          <a:prstGeom prst="rect">
            <a:avLst/>
          </a:prstGeom>
        </p:spPr>
      </p:pic>
    </p:spTree>
    <p:extLst>
      <p:ext uri="{BB962C8B-B14F-4D97-AF65-F5344CB8AC3E}">
        <p14:creationId xmlns:p14="http://schemas.microsoft.com/office/powerpoint/2010/main" val="3969204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7400" y="265746"/>
            <a:ext cx="8143511" cy="6400800"/>
          </a:xfrm>
          <a:prstGeom prst="rect">
            <a:avLst/>
          </a:prstGeom>
        </p:spPr>
      </p:pic>
    </p:spTree>
    <p:extLst>
      <p:ext uri="{BB962C8B-B14F-4D97-AF65-F5344CB8AC3E}">
        <p14:creationId xmlns:p14="http://schemas.microsoft.com/office/powerpoint/2010/main" val="1134861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anana Bread Recipe (With Vid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729" y="196001"/>
            <a:ext cx="9601199"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820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60926" y="205740"/>
            <a:ext cx="10296939" cy="6400800"/>
          </a:xfrm>
          <a:prstGeom prst="rect">
            <a:avLst/>
          </a:prstGeom>
        </p:spPr>
      </p:pic>
    </p:spTree>
    <p:extLst>
      <p:ext uri="{BB962C8B-B14F-4D97-AF65-F5344CB8AC3E}">
        <p14:creationId xmlns:p14="http://schemas.microsoft.com/office/powerpoint/2010/main" val="2712148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7400" y="265746"/>
            <a:ext cx="8143511" cy="6400800"/>
          </a:xfrm>
          <a:prstGeom prst="rect">
            <a:avLst/>
          </a:prstGeom>
        </p:spPr>
      </p:pic>
    </p:spTree>
    <p:extLst>
      <p:ext uri="{BB962C8B-B14F-4D97-AF65-F5344CB8AC3E}">
        <p14:creationId xmlns:p14="http://schemas.microsoft.com/office/powerpoint/2010/main" val="3771455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1084" y="948952"/>
            <a:ext cx="8534400" cy="3615267"/>
          </a:xfrm>
        </p:spPr>
        <p:txBody>
          <a:bodyPr>
            <a:normAutofit lnSpcReduction="10000"/>
          </a:bodyPr>
          <a:lstStyle/>
          <a:p>
            <a:pPr marL="0" indent="0">
              <a:buNone/>
            </a:pPr>
            <a:r>
              <a:rPr lang="en-US" sz="2800" dirty="0" smtClean="0"/>
              <a:t>You</a:t>
            </a:r>
            <a:r>
              <a:rPr lang="en-US" sz="2800" dirty="0"/>
              <a:t> whom I have taken from the ends of the earth,</a:t>
            </a:r>
            <a:br>
              <a:rPr lang="en-US" sz="2800" dirty="0"/>
            </a:br>
            <a:r>
              <a:rPr lang="en-US" sz="2800" dirty="0"/>
              <a:t>And called from its farthest regions,</a:t>
            </a:r>
            <a:br>
              <a:rPr lang="en-US" sz="2800" dirty="0"/>
            </a:br>
            <a:r>
              <a:rPr lang="en-US" sz="2800" dirty="0"/>
              <a:t>And said to you,</a:t>
            </a:r>
            <a:br>
              <a:rPr lang="en-US" sz="2800" dirty="0"/>
            </a:br>
            <a:r>
              <a:rPr lang="en-US" sz="2800" dirty="0"/>
              <a:t>‘You are My servant,</a:t>
            </a:r>
            <a:br>
              <a:rPr lang="en-US" sz="2800" dirty="0"/>
            </a:br>
            <a:r>
              <a:rPr lang="en-US" sz="2800" dirty="0"/>
              <a:t>I have chosen you and have not cast you away:</a:t>
            </a:r>
          </a:p>
          <a:p>
            <a:pPr marL="0" indent="0">
              <a:buNone/>
            </a:pPr>
            <a:r>
              <a:rPr lang="en-US" sz="2800" b="1" dirty="0"/>
              <a:t>Isaiah </a:t>
            </a:r>
            <a:r>
              <a:rPr lang="en-US" sz="2800" b="1" dirty="0" smtClean="0"/>
              <a:t>41:9</a:t>
            </a:r>
            <a:endParaRPr lang="en-US" sz="2800" b="1" dirty="0"/>
          </a:p>
          <a:p>
            <a:endParaRPr lang="en-US" dirty="0"/>
          </a:p>
        </p:txBody>
      </p:sp>
    </p:spTree>
    <p:extLst>
      <p:ext uri="{BB962C8B-B14F-4D97-AF65-F5344CB8AC3E}">
        <p14:creationId xmlns:p14="http://schemas.microsoft.com/office/powerpoint/2010/main" val="310943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020" y="222635"/>
            <a:ext cx="8622840" cy="6400800"/>
          </a:xfrm>
          <a:prstGeom prst="rect">
            <a:avLst/>
          </a:prstGeom>
        </p:spPr>
      </p:pic>
    </p:spTree>
    <p:extLst>
      <p:ext uri="{BB962C8B-B14F-4D97-AF65-F5344CB8AC3E}">
        <p14:creationId xmlns:p14="http://schemas.microsoft.com/office/powerpoint/2010/main" val="3604841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44308" y="203359"/>
            <a:ext cx="9781504" cy="6400800"/>
          </a:xfrm>
          <a:prstGeom prst="rect">
            <a:avLst/>
          </a:prstGeom>
        </p:spPr>
      </p:pic>
    </p:spTree>
    <p:extLst>
      <p:ext uri="{BB962C8B-B14F-4D97-AF65-F5344CB8AC3E}">
        <p14:creationId xmlns:p14="http://schemas.microsoft.com/office/powerpoint/2010/main" val="279402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anana Bread Recipe (With Vid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49" y="196001"/>
            <a:ext cx="9601199"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348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7129" y="767781"/>
            <a:ext cx="7787640" cy="2523768"/>
          </a:xfrm>
          <a:prstGeom prst="rect">
            <a:avLst/>
          </a:prstGeom>
        </p:spPr>
        <p:txBody>
          <a:bodyPr wrap="square">
            <a:spAutoFit/>
          </a:bodyPr>
          <a:lstStyle/>
          <a:p>
            <a:r>
              <a:rPr lang="en-US" sz="2800" dirty="0" smtClean="0">
                <a:solidFill>
                  <a:schemeClr val="bg2">
                    <a:lumMod val="75000"/>
                  </a:schemeClr>
                </a:solidFill>
              </a:rPr>
              <a:t>Therefore</a:t>
            </a:r>
            <a:r>
              <a:rPr lang="en-US" sz="2800" dirty="0">
                <a:solidFill>
                  <a:schemeClr val="bg2">
                    <a:lumMod val="75000"/>
                  </a:schemeClr>
                </a:solidFill>
              </a:rPr>
              <a:t>, if anyone is in Christ, he is a new creation; old things have passed away; behold, all things have become new.</a:t>
            </a:r>
          </a:p>
          <a:p>
            <a:endParaRPr lang="en-US" sz="2800" b="1" dirty="0">
              <a:solidFill>
                <a:schemeClr val="bg2">
                  <a:lumMod val="75000"/>
                </a:schemeClr>
              </a:solidFill>
            </a:endParaRPr>
          </a:p>
          <a:p>
            <a:r>
              <a:rPr lang="en-US" sz="2800" b="1" dirty="0">
                <a:solidFill>
                  <a:schemeClr val="bg2">
                    <a:lumMod val="75000"/>
                  </a:schemeClr>
                </a:solidFill>
              </a:rPr>
              <a:t>2 Corinthians 5:17</a:t>
            </a:r>
          </a:p>
          <a:p>
            <a:endParaRPr lang="en-US" b="0" i="0" dirty="0">
              <a:solidFill>
                <a:srgbClr val="000000"/>
              </a:solidFill>
              <a:effectLst/>
              <a:latin typeface="system-ui"/>
            </a:endParaRPr>
          </a:p>
        </p:txBody>
      </p:sp>
    </p:spTree>
    <p:extLst>
      <p:ext uri="{BB962C8B-B14F-4D97-AF65-F5344CB8AC3E}">
        <p14:creationId xmlns:p14="http://schemas.microsoft.com/office/powerpoint/2010/main" val="3606838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591" y="0"/>
            <a:ext cx="10515600" cy="4713198"/>
          </a:xfrm>
        </p:spPr>
        <p:txBody>
          <a:bodyPr>
            <a:normAutofit/>
          </a:bodyPr>
          <a:lstStyle/>
          <a:p>
            <a:pPr marL="0" indent="0">
              <a:buNone/>
            </a:pPr>
            <a:r>
              <a:rPr lang="en-US" sz="2800" dirty="0" smtClean="0"/>
              <a:t>Fear </a:t>
            </a:r>
            <a:r>
              <a:rPr lang="en-US" sz="2800" dirty="0"/>
              <a:t>not, for I </a:t>
            </a:r>
            <a:r>
              <a:rPr lang="en-US" sz="2800" i="1" dirty="0"/>
              <a:t>am</a:t>
            </a:r>
            <a:r>
              <a:rPr lang="en-US" sz="2800" dirty="0"/>
              <a:t> with you;</a:t>
            </a:r>
            <a:br>
              <a:rPr lang="en-US" sz="2800" dirty="0"/>
            </a:br>
            <a:r>
              <a:rPr lang="en-US" sz="2800" dirty="0"/>
              <a:t>Be not dismayed, for I </a:t>
            </a:r>
            <a:r>
              <a:rPr lang="en-US" sz="2800" i="1" dirty="0"/>
              <a:t>am</a:t>
            </a:r>
            <a:r>
              <a:rPr lang="en-US" sz="2800" dirty="0"/>
              <a:t> your God.</a:t>
            </a:r>
            <a:br>
              <a:rPr lang="en-US" sz="2800" dirty="0"/>
            </a:br>
            <a:r>
              <a:rPr lang="en-US" sz="2800" dirty="0"/>
              <a:t>I will strengthen you,</a:t>
            </a:r>
            <a:br>
              <a:rPr lang="en-US" sz="2800" dirty="0"/>
            </a:br>
            <a:r>
              <a:rPr lang="en-US" sz="2800" dirty="0"/>
              <a:t>Yes, I will help you,</a:t>
            </a:r>
            <a:br>
              <a:rPr lang="en-US" sz="2800" dirty="0"/>
            </a:br>
            <a:r>
              <a:rPr lang="en-US" sz="2800" dirty="0"/>
              <a:t>I will uphold you with My righteous right hand</a:t>
            </a:r>
          </a:p>
          <a:p>
            <a:pPr marL="0" indent="0">
              <a:buNone/>
            </a:pPr>
            <a:r>
              <a:rPr lang="en-US" sz="2800" b="1" dirty="0" smtClean="0"/>
              <a:t>Isaiah 41:10</a:t>
            </a:r>
          </a:p>
          <a:p>
            <a:endParaRPr lang="en-US" dirty="0"/>
          </a:p>
        </p:txBody>
      </p:sp>
    </p:spTree>
    <p:extLst>
      <p:ext uri="{BB962C8B-B14F-4D97-AF65-F5344CB8AC3E}">
        <p14:creationId xmlns:p14="http://schemas.microsoft.com/office/powerpoint/2010/main" val="939325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95893" y="177640"/>
            <a:ext cx="6336578" cy="6400800"/>
          </a:xfrm>
          <a:prstGeom prst="rect">
            <a:avLst/>
          </a:prstGeom>
        </p:spPr>
      </p:pic>
    </p:spTree>
    <p:extLst>
      <p:ext uri="{BB962C8B-B14F-4D97-AF65-F5344CB8AC3E}">
        <p14:creationId xmlns:p14="http://schemas.microsoft.com/office/powerpoint/2010/main" val="746358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161702"/>
            <a:ext cx="8534400" cy="1507067"/>
          </a:xfrm>
        </p:spPr>
        <p:txBody>
          <a:bodyPr/>
          <a:lstStyle/>
          <a:p>
            <a:r>
              <a:rPr lang="en-US" dirty="0" smtClean="0"/>
              <a:t>Verses that say do not fear</a:t>
            </a:r>
            <a:endParaRPr lang="en-US" dirty="0"/>
          </a:p>
        </p:txBody>
      </p:sp>
      <p:sp>
        <p:nvSpPr>
          <p:cNvPr id="3" name="Content Placeholder 2"/>
          <p:cNvSpPr>
            <a:spLocks noGrp="1"/>
          </p:cNvSpPr>
          <p:nvPr>
            <p:ph idx="1"/>
          </p:nvPr>
        </p:nvSpPr>
        <p:spPr>
          <a:xfrm>
            <a:off x="684212" y="685800"/>
            <a:ext cx="10802938" cy="4732020"/>
          </a:xfrm>
        </p:spPr>
        <p:txBody>
          <a:bodyPr>
            <a:noAutofit/>
          </a:bodyPr>
          <a:lstStyle/>
          <a:p>
            <a:pPr marL="0" indent="0">
              <a:buNone/>
            </a:pPr>
            <a:r>
              <a:rPr lang="en-US" sz="2200" b="1" dirty="0" smtClean="0"/>
              <a:t>Psalm </a:t>
            </a:r>
            <a:r>
              <a:rPr lang="en-US" sz="2200" b="1" dirty="0"/>
              <a:t>23:4  </a:t>
            </a:r>
            <a:r>
              <a:rPr lang="en-US" sz="2200" dirty="0"/>
              <a:t>Yea, though I walk through the valley of the shadow of death, I will fear no evil: for thou art with me; thy rod and thy staff they comfort me.</a:t>
            </a:r>
          </a:p>
          <a:p>
            <a:pPr marL="0" indent="0">
              <a:buNone/>
            </a:pPr>
            <a:r>
              <a:rPr lang="en-US" sz="2200" b="1" dirty="0" smtClean="0"/>
              <a:t>Joshua 1:9 </a:t>
            </a:r>
            <a:r>
              <a:rPr lang="en-US" sz="2200" dirty="0" smtClean="0"/>
              <a:t>Be str</a:t>
            </a:r>
            <a:r>
              <a:rPr lang="en-US" sz="2200" dirty="0" smtClean="0"/>
              <a:t>ong and of a good courage, be not afraid for the Lord your God is with you, wherever you go. </a:t>
            </a:r>
            <a:endParaRPr lang="en-US" sz="2200" dirty="0" smtClean="0"/>
          </a:p>
          <a:p>
            <a:pPr marL="0" indent="0">
              <a:buNone/>
            </a:pPr>
            <a:r>
              <a:rPr lang="en-US" sz="2200" b="1" dirty="0"/>
              <a:t>Lamentations </a:t>
            </a:r>
            <a:r>
              <a:rPr lang="en-US" sz="2200" b="1" dirty="0" smtClean="0"/>
              <a:t>3:57</a:t>
            </a:r>
            <a:r>
              <a:rPr lang="en-US" sz="2200" b="1" baseline="30000" dirty="0"/>
              <a:t> </a:t>
            </a:r>
            <a:r>
              <a:rPr lang="en-US" sz="2200" dirty="0"/>
              <a:t>You came near when I called </a:t>
            </a:r>
            <a:r>
              <a:rPr lang="en-US" sz="2200" dirty="0" smtClean="0"/>
              <a:t>you,</a:t>
            </a:r>
            <a:r>
              <a:rPr lang="en-US" sz="2200" dirty="0"/>
              <a:t> </a:t>
            </a:r>
            <a:r>
              <a:rPr lang="en-US" sz="2200" dirty="0" smtClean="0"/>
              <a:t>and </a:t>
            </a:r>
            <a:r>
              <a:rPr lang="en-US" sz="2200" dirty="0"/>
              <a:t>you said, “Do not fear</a:t>
            </a:r>
            <a:r>
              <a:rPr lang="en-US" sz="2200" dirty="0" smtClean="0"/>
              <a:t>.”</a:t>
            </a:r>
            <a:endParaRPr lang="en-US" sz="2200" dirty="0"/>
          </a:p>
          <a:p>
            <a:pPr marL="0" indent="0">
              <a:buNone/>
            </a:pPr>
            <a:r>
              <a:rPr lang="en-US" sz="2200" b="1" dirty="0"/>
              <a:t>Hebrews </a:t>
            </a:r>
            <a:r>
              <a:rPr lang="en-US" sz="2200" b="1" dirty="0" smtClean="0"/>
              <a:t>13:6</a:t>
            </a:r>
            <a:r>
              <a:rPr lang="en-US" sz="2200" b="1" baseline="30000" dirty="0"/>
              <a:t>  </a:t>
            </a:r>
            <a:r>
              <a:rPr lang="en-US" sz="2200" dirty="0"/>
              <a:t>So we say with </a:t>
            </a:r>
            <a:r>
              <a:rPr lang="en-US" sz="2200" dirty="0" smtClean="0"/>
              <a:t>confidence, “The </a:t>
            </a:r>
            <a:r>
              <a:rPr lang="en-US" sz="2200" dirty="0"/>
              <a:t>Lord is my helper; I will not be </a:t>
            </a:r>
            <a:r>
              <a:rPr lang="en-US" sz="2200" dirty="0" smtClean="0"/>
              <a:t>afraid.</a:t>
            </a:r>
            <a:r>
              <a:rPr lang="en-US" sz="2200" dirty="0"/>
              <a:t> </a:t>
            </a:r>
            <a:r>
              <a:rPr lang="en-US" sz="2200" dirty="0" smtClean="0"/>
              <a:t>What </a:t>
            </a:r>
            <a:r>
              <a:rPr lang="en-US" sz="2200" dirty="0"/>
              <a:t>can mere mortals do to me</a:t>
            </a:r>
            <a:r>
              <a:rPr lang="en-US" sz="2200" dirty="0" smtClean="0"/>
              <a:t>?”</a:t>
            </a:r>
          </a:p>
          <a:p>
            <a:pPr marL="0" indent="0">
              <a:buNone/>
            </a:pPr>
            <a:r>
              <a:rPr lang="en-US" sz="2200" b="1" dirty="0" smtClean="0"/>
              <a:t>John 14:27 </a:t>
            </a:r>
            <a:r>
              <a:rPr lang="en-US" sz="2200" dirty="0" smtClean="0"/>
              <a:t>Peace </a:t>
            </a:r>
            <a:r>
              <a:rPr lang="en-US" sz="2200" dirty="0"/>
              <a:t>I leave with you; my peace I give you. I do not give to you as the world gives. Do not let your hearts be troubled and do not be afraid</a:t>
            </a:r>
            <a:r>
              <a:rPr lang="en-US" sz="2200" dirty="0" smtClean="0"/>
              <a:t>.</a:t>
            </a:r>
          </a:p>
          <a:p>
            <a:pPr marL="0" indent="0">
              <a:buNone/>
            </a:pPr>
            <a:r>
              <a:rPr lang="en-US" sz="2200" b="1" dirty="0" smtClean="0"/>
              <a:t>Revelation 1:17 </a:t>
            </a:r>
            <a:r>
              <a:rPr lang="en-US" sz="2200" dirty="0" smtClean="0"/>
              <a:t>When </a:t>
            </a:r>
            <a:r>
              <a:rPr lang="en-US" sz="2200" dirty="0"/>
              <a:t>I saw him, I fell at his feet as though dead. Then he placed his right hand on me and said: “Do not be afraid. I am the First and the Last</a:t>
            </a:r>
            <a:r>
              <a:rPr lang="en-US" sz="2200" dirty="0" smtClean="0"/>
              <a:t>.</a:t>
            </a:r>
            <a:endParaRPr lang="en-US" sz="2200" dirty="0"/>
          </a:p>
          <a:p>
            <a:endParaRPr lang="en-US" sz="1050" dirty="0"/>
          </a:p>
        </p:txBody>
      </p:sp>
    </p:spTree>
    <p:extLst>
      <p:ext uri="{BB962C8B-B14F-4D97-AF65-F5344CB8AC3E}">
        <p14:creationId xmlns:p14="http://schemas.microsoft.com/office/powerpoint/2010/main" val="1011475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9012" y="0"/>
            <a:ext cx="8534400" cy="6818586"/>
          </a:xfrm>
        </p:spPr>
        <p:txBody>
          <a:bodyPr>
            <a:noAutofit/>
          </a:bodyPr>
          <a:lstStyle/>
          <a:p>
            <a:pPr marL="0" indent="0">
              <a:buNone/>
            </a:pPr>
            <a:r>
              <a:rPr lang="en-US" sz="2800" dirty="0" smtClean="0"/>
              <a:t>Be </a:t>
            </a:r>
            <a:r>
              <a:rPr lang="en-US" sz="2800" dirty="0"/>
              <a:t>strong and of good courage, do not fear nor be afraid of them; for the Lord your God, He is the One who goes with you. He will not leave you nor forsake you.”</a:t>
            </a:r>
          </a:p>
          <a:p>
            <a:pPr marL="0" indent="0">
              <a:buNone/>
            </a:pPr>
            <a:r>
              <a:rPr lang="en-US" sz="2800" b="1" dirty="0"/>
              <a:t>Deuteronomy 31:6</a:t>
            </a:r>
          </a:p>
          <a:p>
            <a:pPr marL="0" indent="0">
              <a:buNone/>
            </a:pPr>
            <a:endParaRPr lang="en-US" sz="2800" dirty="0" smtClean="0"/>
          </a:p>
          <a:p>
            <a:pPr marL="0" indent="0">
              <a:buNone/>
            </a:pPr>
            <a:r>
              <a:rPr lang="en-US" sz="2800" dirty="0" smtClean="0"/>
              <a:t>But </a:t>
            </a:r>
            <a:r>
              <a:rPr lang="en-US" sz="2800" dirty="0"/>
              <a:t>the very hairs of your head are all numbered. Do not fear therefore; you are of more value than many sparrows.</a:t>
            </a:r>
          </a:p>
          <a:p>
            <a:pPr marL="0" indent="0">
              <a:buNone/>
            </a:pPr>
            <a:r>
              <a:rPr lang="en-US" sz="2800" b="1" dirty="0"/>
              <a:t>Luke 12:7</a:t>
            </a:r>
          </a:p>
          <a:p>
            <a:pPr marL="0" indent="0">
              <a:buNone/>
            </a:pPr>
            <a:endParaRPr lang="en-US" dirty="0"/>
          </a:p>
          <a:p>
            <a:endParaRPr lang="en-US" dirty="0"/>
          </a:p>
        </p:txBody>
      </p:sp>
    </p:spTree>
    <p:extLst>
      <p:ext uri="{BB962C8B-B14F-4D97-AF65-F5344CB8AC3E}">
        <p14:creationId xmlns:p14="http://schemas.microsoft.com/office/powerpoint/2010/main" val="128691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0114" y="0"/>
            <a:ext cx="9671368" cy="5177790"/>
          </a:xfrm>
        </p:spPr>
        <p:txBody>
          <a:bodyPr>
            <a:normAutofit/>
          </a:bodyPr>
          <a:lstStyle/>
          <a:p>
            <a:pPr marL="0" indent="0">
              <a:buNone/>
            </a:pPr>
            <a:r>
              <a:rPr lang="en-US" sz="2800" dirty="0" smtClean="0"/>
              <a:t>Do </a:t>
            </a:r>
            <a:r>
              <a:rPr lang="en-US" sz="2800" dirty="0"/>
              <a:t>not be anxious about anything, but in every situation, by prayer and petition, with thanksgiving, present your requests to God. 7 And the peace of God, which transcends all understanding, will guard your hearts and your minds in Christ Jesus.</a:t>
            </a:r>
          </a:p>
          <a:p>
            <a:pPr marL="0" indent="0">
              <a:buNone/>
            </a:pPr>
            <a:r>
              <a:rPr lang="en-US" sz="2800" b="1" dirty="0"/>
              <a:t>Philippians 4:6-7</a:t>
            </a:r>
          </a:p>
          <a:p>
            <a:pPr marL="0" indent="0">
              <a:buNone/>
            </a:pPr>
            <a:r>
              <a:rPr lang="en-US" dirty="0">
                <a:hlinkClick r:id="rId2" tooltip="View Full Chapter"/>
              </a:rPr>
              <a:t/>
            </a:r>
            <a:br>
              <a:rPr lang="en-US" dirty="0">
                <a:hlinkClick r:id="rId2" tooltip="View Full Chapter"/>
              </a:rPr>
            </a:br>
            <a:endParaRPr lang="en-US" dirty="0"/>
          </a:p>
          <a:p>
            <a:endParaRPr lang="en-US" dirty="0"/>
          </a:p>
        </p:txBody>
      </p:sp>
    </p:spTree>
    <p:extLst>
      <p:ext uri="{BB962C8B-B14F-4D97-AF65-F5344CB8AC3E}">
        <p14:creationId xmlns:p14="http://schemas.microsoft.com/office/powerpoint/2010/main" val="3989189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591" y="0"/>
            <a:ext cx="10515600" cy="4713198"/>
          </a:xfrm>
        </p:spPr>
        <p:txBody>
          <a:bodyPr>
            <a:normAutofit/>
          </a:bodyPr>
          <a:lstStyle/>
          <a:p>
            <a:pPr marL="0" indent="0">
              <a:buNone/>
            </a:pPr>
            <a:r>
              <a:rPr lang="en-US" sz="2800" dirty="0" smtClean="0"/>
              <a:t>Fear </a:t>
            </a:r>
            <a:r>
              <a:rPr lang="en-US" sz="2800" dirty="0"/>
              <a:t>not, for I </a:t>
            </a:r>
            <a:r>
              <a:rPr lang="en-US" sz="2800" i="1" dirty="0"/>
              <a:t>am</a:t>
            </a:r>
            <a:r>
              <a:rPr lang="en-US" sz="2800" dirty="0"/>
              <a:t> with you;</a:t>
            </a:r>
            <a:br>
              <a:rPr lang="en-US" sz="2800" dirty="0"/>
            </a:br>
            <a:r>
              <a:rPr lang="en-US" sz="2800" dirty="0"/>
              <a:t>Be not dismayed, for I </a:t>
            </a:r>
            <a:r>
              <a:rPr lang="en-US" sz="2800" i="1" dirty="0"/>
              <a:t>am</a:t>
            </a:r>
            <a:r>
              <a:rPr lang="en-US" sz="2800" dirty="0"/>
              <a:t> your God.</a:t>
            </a:r>
            <a:br>
              <a:rPr lang="en-US" sz="2800" dirty="0"/>
            </a:br>
            <a:r>
              <a:rPr lang="en-US" sz="2800" dirty="0"/>
              <a:t>I will strengthen you,</a:t>
            </a:r>
            <a:br>
              <a:rPr lang="en-US" sz="2800" dirty="0"/>
            </a:br>
            <a:r>
              <a:rPr lang="en-US" sz="2800" dirty="0"/>
              <a:t>Yes, I will help you,</a:t>
            </a:r>
            <a:br>
              <a:rPr lang="en-US" sz="2800" dirty="0"/>
            </a:br>
            <a:r>
              <a:rPr lang="en-US" sz="2800" dirty="0"/>
              <a:t>I will uphold you with My righteous right hand</a:t>
            </a:r>
          </a:p>
          <a:p>
            <a:pPr marL="0" indent="0">
              <a:buNone/>
            </a:pPr>
            <a:r>
              <a:rPr lang="en-US" sz="2800" b="1" dirty="0" smtClean="0"/>
              <a:t>Isaiah 41:10</a:t>
            </a:r>
          </a:p>
          <a:p>
            <a:endParaRPr lang="en-US" dirty="0"/>
          </a:p>
        </p:txBody>
      </p:sp>
    </p:spTree>
    <p:extLst>
      <p:ext uri="{BB962C8B-B14F-4D97-AF65-F5344CB8AC3E}">
        <p14:creationId xmlns:p14="http://schemas.microsoft.com/office/powerpoint/2010/main" val="2339328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50982" y="218253"/>
            <a:ext cx="8049167" cy="6400800"/>
          </a:xfrm>
          <a:prstGeom prst="rect">
            <a:avLst/>
          </a:prstGeom>
        </p:spPr>
      </p:pic>
    </p:spTree>
    <p:extLst>
      <p:ext uri="{BB962C8B-B14F-4D97-AF65-F5344CB8AC3E}">
        <p14:creationId xmlns:p14="http://schemas.microsoft.com/office/powerpoint/2010/main" val="1246380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0489" y="205740"/>
            <a:ext cx="8533014" cy="6400800"/>
          </a:xfrm>
        </p:spPr>
      </p:pic>
    </p:spTree>
    <p:extLst>
      <p:ext uri="{BB962C8B-B14F-4D97-AF65-F5344CB8AC3E}">
        <p14:creationId xmlns:p14="http://schemas.microsoft.com/office/powerpoint/2010/main" val="200068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969135" y="203359"/>
            <a:ext cx="8108879" cy="6400800"/>
          </a:xfrm>
          <a:prstGeom prst="rect">
            <a:avLst/>
          </a:prstGeom>
        </p:spPr>
      </p:pic>
    </p:spTree>
    <p:extLst>
      <p:ext uri="{BB962C8B-B14F-4D97-AF65-F5344CB8AC3E}">
        <p14:creationId xmlns:p14="http://schemas.microsoft.com/office/powerpoint/2010/main" val="32709301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Texts that strengthen me</a:t>
            </a:r>
            <a:endParaRPr lang="en-US" dirty="0"/>
          </a:p>
        </p:txBody>
      </p:sp>
      <p:sp>
        <p:nvSpPr>
          <p:cNvPr id="3" name="Content Placeholder 2"/>
          <p:cNvSpPr>
            <a:spLocks noGrp="1"/>
          </p:cNvSpPr>
          <p:nvPr>
            <p:ph idx="1"/>
          </p:nvPr>
        </p:nvSpPr>
        <p:spPr/>
        <p:txBody>
          <a:bodyPr>
            <a:normAutofit/>
          </a:bodyPr>
          <a:lstStyle/>
          <a:p>
            <a:pPr marL="0" indent="0">
              <a:buNone/>
            </a:pPr>
            <a:r>
              <a:rPr lang="en-US" sz="2200" b="1" dirty="0" smtClean="0"/>
              <a:t>Exodus 15:2 </a:t>
            </a:r>
            <a:r>
              <a:rPr lang="en-US" sz="2200" dirty="0"/>
              <a:t>“The </a:t>
            </a:r>
            <a:r>
              <a:rPr lang="en-US" sz="2200" cap="small" dirty="0"/>
              <a:t>Lord</a:t>
            </a:r>
            <a:r>
              <a:rPr lang="en-US" sz="2200" dirty="0"/>
              <a:t> is my strength and my </a:t>
            </a:r>
            <a:r>
              <a:rPr lang="en-US" sz="2200" dirty="0" smtClean="0"/>
              <a:t>defense;</a:t>
            </a:r>
            <a:r>
              <a:rPr lang="en-US" sz="2200" dirty="0"/>
              <a:t> he has become my </a:t>
            </a:r>
            <a:r>
              <a:rPr lang="en-US" sz="2200" dirty="0" smtClean="0"/>
              <a:t>salvation…”</a:t>
            </a:r>
          </a:p>
          <a:p>
            <a:pPr marL="0" indent="0">
              <a:buNone/>
            </a:pPr>
            <a:r>
              <a:rPr lang="en-US" sz="2200" b="1" dirty="0"/>
              <a:t>Nehemiah </a:t>
            </a:r>
            <a:r>
              <a:rPr lang="en-US" sz="2200" b="1" dirty="0" smtClean="0"/>
              <a:t>8:10 </a:t>
            </a:r>
            <a:r>
              <a:rPr lang="en-US" sz="2200" dirty="0" smtClean="0"/>
              <a:t>“... </a:t>
            </a:r>
            <a:r>
              <a:rPr lang="en-US" sz="2200" dirty="0"/>
              <a:t>Do not sorrow, for the joy of the </a:t>
            </a:r>
            <a:r>
              <a:rPr lang="en-US" sz="2200" cap="small" dirty="0"/>
              <a:t>Lord</a:t>
            </a:r>
            <a:r>
              <a:rPr lang="en-US" sz="2200" dirty="0"/>
              <a:t> is your strength.”</a:t>
            </a:r>
          </a:p>
          <a:p>
            <a:pPr marL="0" indent="0">
              <a:buNone/>
            </a:pPr>
            <a:r>
              <a:rPr lang="en-US" sz="2200" b="1" dirty="0" smtClean="0"/>
              <a:t>Psalms 46:1 </a:t>
            </a:r>
            <a:r>
              <a:rPr lang="en-US" sz="2200" dirty="0"/>
              <a:t>God </a:t>
            </a:r>
            <a:r>
              <a:rPr lang="en-US" sz="2200" i="1" dirty="0"/>
              <a:t>is</a:t>
            </a:r>
            <a:r>
              <a:rPr lang="en-US" sz="2200" dirty="0"/>
              <a:t> our refuge and strength,</a:t>
            </a:r>
            <a:br>
              <a:rPr lang="en-US" sz="2200" dirty="0"/>
            </a:br>
            <a:r>
              <a:rPr lang="en-US" sz="2200" dirty="0" smtClean="0"/>
              <a:t>very </a:t>
            </a:r>
            <a:r>
              <a:rPr lang="en-US" sz="2200" dirty="0"/>
              <a:t>present help in trouble</a:t>
            </a:r>
            <a:r>
              <a:rPr lang="en-US" sz="2200" dirty="0" smtClean="0"/>
              <a:t>.</a:t>
            </a:r>
          </a:p>
          <a:p>
            <a:pPr marL="0" indent="0">
              <a:buNone/>
            </a:pPr>
            <a:r>
              <a:rPr lang="en-US" sz="2200" b="1" dirty="0" smtClean="0"/>
              <a:t>Psalms 119:28 </a:t>
            </a:r>
            <a:r>
              <a:rPr lang="en-US" sz="2200" dirty="0"/>
              <a:t>My soul is weary with </a:t>
            </a:r>
            <a:r>
              <a:rPr lang="en-US" sz="2200" dirty="0" smtClean="0"/>
              <a:t>sorrow; strengthen </a:t>
            </a:r>
            <a:r>
              <a:rPr lang="en-US" sz="2200" dirty="0"/>
              <a:t>me according to your word.</a:t>
            </a:r>
            <a:r>
              <a:rPr lang="en-US" dirty="0"/>
              <a:t/>
            </a:r>
            <a:br>
              <a:rPr lang="en-US" dirty="0"/>
            </a:br>
            <a:endParaRPr lang="en-US" b="1" dirty="0"/>
          </a:p>
        </p:txBody>
      </p:sp>
    </p:spTree>
    <p:extLst>
      <p:ext uri="{BB962C8B-B14F-4D97-AF65-F5344CB8AC3E}">
        <p14:creationId xmlns:p14="http://schemas.microsoft.com/office/powerpoint/2010/main" val="977950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591" y="0"/>
            <a:ext cx="10515600" cy="4713198"/>
          </a:xfrm>
        </p:spPr>
        <p:txBody>
          <a:bodyPr>
            <a:normAutofit/>
          </a:bodyPr>
          <a:lstStyle/>
          <a:p>
            <a:pPr marL="0" indent="0">
              <a:buNone/>
            </a:pPr>
            <a:r>
              <a:rPr lang="en-US" sz="2800" dirty="0" smtClean="0"/>
              <a:t>Fear </a:t>
            </a:r>
            <a:r>
              <a:rPr lang="en-US" sz="2800" dirty="0"/>
              <a:t>not, for I </a:t>
            </a:r>
            <a:r>
              <a:rPr lang="en-US" sz="2800" i="1" dirty="0"/>
              <a:t>am</a:t>
            </a:r>
            <a:r>
              <a:rPr lang="en-US" sz="2800" dirty="0"/>
              <a:t> with you;</a:t>
            </a:r>
            <a:br>
              <a:rPr lang="en-US" sz="2800" dirty="0"/>
            </a:br>
            <a:r>
              <a:rPr lang="en-US" sz="2800" dirty="0"/>
              <a:t>Be not dismayed, for I </a:t>
            </a:r>
            <a:r>
              <a:rPr lang="en-US" sz="2800" i="1" dirty="0"/>
              <a:t>am</a:t>
            </a:r>
            <a:r>
              <a:rPr lang="en-US" sz="2800" dirty="0"/>
              <a:t> your God.</a:t>
            </a:r>
            <a:br>
              <a:rPr lang="en-US" sz="2800" dirty="0"/>
            </a:br>
            <a:r>
              <a:rPr lang="en-US" sz="2800" dirty="0"/>
              <a:t>I will strengthen you,</a:t>
            </a:r>
            <a:br>
              <a:rPr lang="en-US" sz="2800" dirty="0"/>
            </a:br>
            <a:r>
              <a:rPr lang="en-US" sz="2800" dirty="0"/>
              <a:t>Yes, I will help you,</a:t>
            </a:r>
            <a:br>
              <a:rPr lang="en-US" sz="2800" dirty="0"/>
            </a:br>
            <a:r>
              <a:rPr lang="en-US" sz="2800" dirty="0"/>
              <a:t>I will uphold you with My righteous right hand</a:t>
            </a:r>
          </a:p>
          <a:p>
            <a:pPr marL="0" indent="0">
              <a:buNone/>
            </a:pPr>
            <a:r>
              <a:rPr lang="en-US" sz="2800" b="1" dirty="0" smtClean="0"/>
              <a:t>Isaiah 41:10</a:t>
            </a:r>
          </a:p>
          <a:p>
            <a:endParaRPr lang="en-US" dirty="0"/>
          </a:p>
        </p:txBody>
      </p:sp>
    </p:spTree>
    <p:extLst>
      <p:ext uri="{BB962C8B-B14F-4D97-AF65-F5344CB8AC3E}">
        <p14:creationId xmlns:p14="http://schemas.microsoft.com/office/powerpoint/2010/main" val="27915081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848408" cy="1507067"/>
          </a:xfrm>
        </p:spPr>
        <p:txBody>
          <a:bodyPr/>
          <a:lstStyle/>
          <a:p>
            <a:r>
              <a:rPr lang="en-US" dirty="0" smtClean="0"/>
              <a:t>he wants to help you</a:t>
            </a:r>
            <a:endParaRPr lang="en-US" dirty="0"/>
          </a:p>
        </p:txBody>
      </p:sp>
      <p:sp>
        <p:nvSpPr>
          <p:cNvPr id="3" name="Content Placeholder 2"/>
          <p:cNvSpPr>
            <a:spLocks noGrp="1"/>
          </p:cNvSpPr>
          <p:nvPr>
            <p:ph idx="1"/>
          </p:nvPr>
        </p:nvSpPr>
        <p:spPr/>
        <p:txBody>
          <a:bodyPr/>
          <a:lstStyle/>
          <a:p>
            <a:pPr marL="0" indent="0">
              <a:buNone/>
            </a:pPr>
            <a:r>
              <a:rPr lang="en-US" sz="2800" dirty="0" smtClean="0"/>
              <a:t>No temptation</a:t>
            </a:r>
            <a:r>
              <a:rPr lang="en-US" sz="2800" baseline="30000" dirty="0"/>
              <a:t> </a:t>
            </a:r>
            <a:r>
              <a:rPr lang="en-US" sz="2800" dirty="0" smtClean="0"/>
              <a:t>has </a:t>
            </a:r>
            <a:r>
              <a:rPr lang="en-US" sz="2800" dirty="0"/>
              <a:t>overtaken you except what is common to mankind. And God is faithful; he will not let you be </a:t>
            </a:r>
            <a:r>
              <a:rPr lang="en-US" sz="2800" dirty="0" smtClean="0"/>
              <a:t>tempted</a:t>
            </a:r>
            <a:r>
              <a:rPr lang="en-US" sz="2800" dirty="0"/>
              <a:t> beyond what you can bear. But when you are </a:t>
            </a:r>
            <a:r>
              <a:rPr lang="en-US" sz="2800" dirty="0" smtClean="0"/>
              <a:t>tempted, he </a:t>
            </a:r>
            <a:r>
              <a:rPr lang="en-US" sz="2800" dirty="0"/>
              <a:t>will also provide a way out so that you can endure it</a:t>
            </a:r>
            <a:r>
              <a:rPr lang="en-US" sz="2800" dirty="0" smtClean="0"/>
              <a:t>.</a:t>
            </a:r>
          </a:p>
          <a:p>
            <a:pPr marL="0" indent="0">
              <a:buNone/>
            </a:pPr>
            <a:r>
              <a:rPr lang="en-US" sz="2800" b="1" dirty="0"/>
              <a:t>1 Corinthians 10:13</a:t>
            </a:r>
          </a:p>
          <a:p>
            <a:pPr marL="0" indent="0">
              <a:buNone/>
            </a:pPr>
            <a:endParaRPr lang="en-US" sz="2800" dirty="0"/>
          </a:p>
          <a:p>
            <a:endParaRPr lang="en-US" dirty="0"/>
          </a:p>
        </p:txBody>
      </p:sp>
    </p:spTree>
    <p:extLst>
      <p:ext uri="{BB962C8B-B14F-4D97-AF65-F5344CB8AC3E}">
        <p14:creationId xmlns:p14="http://schemas.microsoft.com/office/powerpoint/2010/main" val="39035632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wants you to forgive</a:t>
            </a:r>
            <a:endParaRPr lang="en-US" dirty="0"/>
          </a:p>
        </p:txBody>
      </p:sp>
      <p:sp>
        <p:nvSpPr>
          <p:cNvPr id="3" name="Content Placeholder 2"/>
          <p:cNvSpPr>
            <a:spLocks noGrp="1"/>
          </p:cNvSpPr>
          <p:nvPr>
            <p:ph idx="1"/>
          </p:nvPr>
        </p:nvSpPr>
        <p:spPr/>
        <p:txBody>
          <a:bodyPr/>
          <a:lstStyle/>
          <a:p>
            <a:pPr marL="0" indent="0">
              <a:buNone/>
            </a:pPr>
            <a:r>
              <a:rPr lang="en-US" sz="2800" dirty="0" smtClean="0"/>
              <a:t>Bear </a:t>
            </a:r>
            <a:r>
              <a:rPr lang="en-US" sz="2800" dirty="0"/>
              <a:t>with each other and forgive one another if any of you has a grievance against someone. Forgive as the Lord forgave you.</a:t>
            </a:r>
          </a:p>
          <a:p>
            <a:pPr marL="0" indent="0">
              <a:buNone/>
            </a:pPr>
            <a:r>
              <a:rPr lang="en-US" sz="2800" b="1" dirty="0"/>
              <a:t>Colossians</a:t>
            </a:r>
            <a:r>
              <a:rPr lang="en-US" b="1" dirty="0"/>
              <a:t> </a:t>
            </a:r>
            <a:r>
              <a:rPr lang="en-US" sz="2800" b="1" dirty="0"/>
              <a:t>3:13</a:t>
            </a:r>
          </a:p>
          <a:p>
            <a:endParaRPr lang="en-US" dirty="0"/>
          </a:p>
        </p:txBody>
      </p:sp>
    </p:spTree>
    <p:extLst>
      <p:ext uri="{BB962C8B-B14F-4D97-AF65-F5344CB8AC3E}">
        <p14:creationId xmlns:p14="http://schemas.microsoft.com/office/powerpoint/2010/main" val="35910470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want </a:t>
            </a:r>
            <a:r>
              <a:rPr lang="en-US" dirty="0" smtClean="0"/>
              <a:t>to </a:t>
            </a:r>
            <a:r>
              <a:rPr lang="en-US" dirty="0" smtClean="0"/>
              <a:t>give you peace</a:t>
            </a:r>
            <a:endParaRPr lang="en-US" dirty="0"/>
          </a:p>
        </p:txBody>
      </p:sp>
      <p:sp>
        <p:nvSpPr>
          <p:cNvPr id="3" name="Content Placeholder 2"/>
          <p:cNvSpPr>
            <a:spLocks noGrp="1"/>
          </p:cNvSpPr>
          <p:nvPr>
            <p:ph idx="1"/>
          </p:nvPr>
        </p:nvSpPr>
        <p:spPr/>
        <p:txBody>
          <a:bodyPr/>
          <a:lstStyle/>
          <a:p>
            <a:pPr marL="0" indent="0">
              <a:buNone/>
            </a:pPr>
            <a:r>
              <a:rPr lang="en-US" sz="2800" dirty="0" smtClean="0"/>
              <a:t>Peace </a:t>
            </a:r>
            <a:r>
              <a:rPr lang="en-US" sz="2800" dirty="0"/>
              <a:t>I leave with you; my peace I give you. I do not give to you as the world gives. Do not let your hearts be troubled and do not be afraid.</a:t>
            </a:r>
          </a:p>
          <a:p>
            <a:pPr marL="0" indent="0">
              <a:buNone/>
            </a:pPr>
            <a:r>
              <a:rPr lang="en-US" sz="2800" b="1" dirty="0"/>
              <a:t>John 14:27</a:t>
            </a:r>
          </a:p>
          <a:p>
            <a:endParaRPr lang="en-US" dirty="0"/>
          </a:p>
        </p:txBody>
      </p:sp>
    </p:spTree>
    <p:extLst>
      <p:ext uri="{BB962C8B-B14F-4D97-AF65-F5344CB8AC3E}">
        <p14:creationId xmlns:p14="http://schemas.microsoft.com/office/powerpoint/2010/main" val="39870264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72" y="4533052"/>
            <a:ext cx="11020108" cy="1507067"/>
          </a:xfrm>
        </p:spPr>
        <p:txBody>
          <a:bodyPr/>
          <a:lstStyle/>
          <a:p>
            <a:r>
              <a:rPr lang="en-US" dirty="0" smtClean="0"/>
              <a:t>He wants </a:t>
            </a:r>
            <a:r>
              <a:rPr lang="en-US" dirty="0" smtClean="0"/>
              <a:t>you </a:t>
            </a:r>
            <a:r>
              <a:rPr lang="en-US" dirty="0" smtClean="0"/>
              <a:t>to grow closer to </a:t>
            </a:r>
            <a:r>
              <a:rPr lang="en-US" dirty="0" err="1" smtClean="0"/>
              <a:t>HIm</a:t>
            </a:r>
            <a:endParaRPr lang="en-US" dirty="0"/>
          </a:p>
        </p:txBody>
      </p:sp>
      <p:sp>
        <p:nvSpPr>
          <p:cNvPr id="3" name="Content Placeholder 2"/>
          <p:cNvSpPr>
            <a:spLocks noGrp="1"/>
          </p:cNvSpPr>
          <p:nvPr>
            <p:ph idx="1"/>
          </p:nvPr>
        </p:nvSpPr>
        <p:spPr/>
        <p:txBody>
          <a:bodyPr/>
          <a:lstStyle/>
          <a:p>
            <a:pPr marL="0" indent="0">
              <a:buNone/>
            </a:pPr>
            <a:r>
              <a:rPr lang="en-US" sz="2800" dirty="0" smtClean="0"/>
              <a:t>Come </a:t>
            </a:r>
            <a:r>
              <a:rPr lang="en-US" sz="2800" dirty="0"/>
              <a:t>near to God and he will come near to you. Wash your hands, you sinners, and purify your hearts, you double-minded</a:t>
            </a:r>
            <a:r>
              <a:rPr lang="en-US" sz="2800" dirty="0" smtClean="0"/>
              <a:t>.</a:t>
            </a:r>
          </a:p>
          <a:p>
            <a:pPr marL="0" indent="0">
              <a:buNone/>
            </a:pPr>
            <a:r>
              <a:rPr lang="en-US" sz="2800" b="1" dirty="0"/>
              <a:t>James 4:8</a:t>
            </a:r>
          </a:p>
          <a:p>
            <a:endParaRPr lang="en-US" sz="2800" dirty="0"/>
          </a:p>
          <a:p>
            <a:endParaRPr lang="en-US" dirty="0"/>
          </a:p>
        </p:txBody>
      </p:sp>
    </p:spTree>
    <p:extLst>
      <p:ext uri="{BB962C8B-B14F-4D97-AF65-F5344CB8AC3E}">
        <p14:creationId xmlns:p14="http://schemas.microsoft.com/office/powerpoint/2010/main" val="23184819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a:t>
            </a:r>
            <a:r>
              <a:rPr lang="en-US" dirty="0" smtClean="0"/>
              <a:t>wants To give </a:t>
            </a:r>
            <a:r>
              <a:rPr lang="en-US" dirty="0" smtClean="0"/>
              <a:t>you rest</a:t>
            </a:r>
            <a:endParaRPr lang="en-US" dirty="0"/>
          </a:p>
        </p:txBody>
      </p:sp>
      <p:sp>
        <p:nvSpPr>
          <p:cNvPr id="3" name="Content Placeholder 2"/>
          <p:cNvSpPr>
            <a:spLocks noGrp="1"/>
          </p:cNvSpPr>
          <p:nvPr>
            <p:ph idx="1"/>
          </p:nvPr>
        </p:nvSpPr>
        <p:spPr/>
        <p:txBody>
          <a:bodyPr/>
          <a:lstStyle/>
          <a:p>
            <a:pPr marL="0" indent="0">
              <a:buNone/>
            </a:pPr>
            <a:r>
              <a:rPr lang="en-US" sz="2800" dirty="0" smtClean="0"/>
              <a:t>“</a:t>
            </a:r>
            <a:r>
              <a:rPr lang="en-US" sz="2800" dirty="0"/>
              <a:t>Come to me, all you who are weary and burdened, and I will give you rest</a:t>
            </a:r>
            <a:r>
              <a:rPr lang="en-US" sz="2800" dirty="0" smtClean="0"/>
              <a:t>.”</a:t>
            </a:r>
            <a:endParaRPr lang="en-US" sz="2800" dirty="0"/>
          </a:p>
          <a:p>
            <a:pPr marL="0" indent="0">
              <a:buNone/>
            </a:pPr>
            <a:r>
              <a:rPr lang="en-US" sz="2800" b="1" dirty="0"/>
              <a:t>Matthew 11:28</a:t>
            </a:r>
          </a:p>
          <a:p>
            <a:endParaRPr lang="en-US" dirty="0"/>
          </a:p>
        </p:txBody>
      </p:sp>
    </p:spTree>
    <p:extLst>
      <p:ext uri="{BB962C8B-B14F-4D97-AF65-F5344CB8AC3E}">
        <p14:creationId xmlns:p14="http://schemas.microsoft.com/office/powerpoint/2010/main" val="3260863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8069" y="0"/>
            <a:ext cx="10515600" cy="4713198"/>
          </a:xfrm>
        </p:spPr>
        <p:txBody>
          <a:bodyPr>
            <a:normAutofit/>
          </a:bodyPr>
          <a:lstStyle/>
          <a:p>
            <a:pPr marL="0" indent="0">
              <a:buNone/>
            </a:pPr>
            <a:r>
              <a:rPr lang="en-US" sz="2800" dirty="0" smtClean="0"/>
              <a:t>Fear </a:t>
            </a:r>
            <a:r>
              <a:rPr lang="en-US" sz="2800" dirty="0"/>
              <a:t>not, for I am with you;</a:t>
            </a:r>
            <a:br>
              <a:rPr lang="en-US" sz="2800" dirty="0"/>
            </a:br>
            <a:r>
              <a:rPr lang="en-US" sz="2800" dirty="0"/>
              <a:t>Be not dismayed, for I am your God.</a:t>
            </a:r>
            <a:br>
              <a:rPr lang="en-US" sz="2800" dirty="0"/>
            </a:br>
            <a:r>
              <a:rPr lang="en-US" sz="2800" dirty="0"/>
              <a:t>I will strengthen you,</a:t>
            </a:r>
            <a:br>
              <a:rPr lang="en-US" sz="2800" dirty="0"/>
            </a:br>
            <a:r>
              <a:rPr lang="en-US" sz="2800" dirty="0"/>
              <a:t>Yes, I will help you,</a:t>
            </a:r>
            <a:br>
              <a:rPr lang="en-US" sz="2800" dirty="0"/>
            </a:br>
            <a:r>
              <a:rPr lang="en-US" sz="2800" dirty="0"/>
              <a:t>I will uphold you with My righteous right hand</a:t>
            </a:r>
          </a:p>
          <a:p>
            <a:pPr marL="0" indent="0">
              <a:buNone/>
            </a:pPr>
            <a:r>
              <a:rPr lang="en-US" sz="2800" b="1" dirty="0"/>
              <a:t>Isaiah 41:10</a:t>
            </a:r>
          </a:p>
          <a:p>
            <a:endParaRPr lang="en-US" dirty="0"/>
          </a:p>
        </p:txBody>
      </p:sp>
    </p:spTree>
    <p:extLst>
      <p:ext uri="{BB962C8B-B14F-4D97-AF65-F5344CB8AC3E}">
        <p14:creationId xmlns:p14="http://schemas.microsoft.com/office/powerpoint/2010/main" val="5251873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685431" y="194604"/>
            <a:ext cx="9042400" cy="6400800"/>
          </a:xfrm>
          <a:prstGeom prst="rect">
            <a:avLst/>
          </a:prstGeom>
        </p:spPr>
      </p:pic>
    </p:spTree>
    <p:extLst>
      <p:ext uri="{BB962C8B-B14F-4D97-AF65-F5344CB8AC3E}">
        <p14:creationId xmlns:p14="http://schemas.microsoft.com/office/powerpoint/2010/main" val="2634032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5420" y="1082675"/>
            <a:ext cx="10515600" cy="4713198"/>
          </a:xfrm>
        </p:spPr>
        <p:txBody>
          <a:bodyPr>
            <a:normAutofit lnSpcReduction="10000"/>
          </a:bodyPr>
          <a:lstStyle/>
          <a:p>
            <a:pPr marL="0" indent="0">
              <a:buNone/>
            </a:pPr>
            <a:r>
              <a:rPr lang="en-US" sz="2800" i="1" dirty="0" smtClean="0"/>
              <a:t>You</a:t>
            </a:r>
            <a:r>
              <a:rPr lang="en-US" sz="2800" dirty="0"/>
              <a:t> whom I have taken from the ends of the earth,</a:t>
            </a:r>
            <a:br>
              <a:rPr lang="en-US" sz="2800" dirty="0"/>
            </a:br>
            <a:r>
              <a:rPr lang="en-US" sz="2800" dirty="0"/>
              <a:t>And called from its farthest regions,</a:t>
            </a:r>
            <a:br>
              <a:rPr lang="en-US" sz="2800" dirty="0"/>
            </a:br>
            <a:r>
              <a:rPr lang="en-US" sz="2800" dirty="0"/>
              <a:t>And said to you,</a:t>
            </a:r>
            <a:br>
              <a:rPr lang="en-US" sz="2800" dirty="0"/>
            </a:br>
            <a:r>
              <a:rPr lang="en-US" sz="2800" dirty="0"/>
              <a:t>‘You </a:t>
            </a:r>
            <a:r>
              <a:rPr lang="en-US" sz="2800" i="1" dirty="0"/>
              <a:t>are</a:t>
            </a:r>
            <a:r>
              <a:rPr lang="en-US" sz="2800" dirty="0"/>
              <a:t> My servant,</a:t>
            </a:r>
            <a:br>
              <a:rPr lang="en-US" sz="2800" dirty="0"/>
            </a:br>
            <a:r>
              <a:rPr lang="en-US" sz="2800" dirty="0"/>
              <a:t>I have chosen you and have not cast you away:</a:t>
            </a:r>
            <a:br>
              <a:rPr lang="en-US" sz="2800" dirty="0"/>
            </a:br>
            <a:r>
              <a:rPr lang="en-US" sz="2800" dirty="0" smtClean="0"/>
              <a:t>Fear </a:t>
            </a:r>
            <a:r>
              <a:rPr lang="en-US" sz="2800" dirty="0"/>
              <a:t>not, for I </a:t>
            </a:r>
            <a:r>
              <a:rPr lang="en-US" sz="2800" i="1" dirty="0"/>
              <a:t>am</a:t>
            </a:r>
            <a:r>
              <a:rPr lang="en-US" sz="2800" dirty="0"/>
              <a:t> with you;</a:t>
            </a:r>
            <a:br>
              <a:rPr lang="en-US" sz="2800" dirty="0"/>
            </a:br>
            <a:r>
              <a:rPr lang="en-US" sz="2800" dirty="0"/>
              <a:t>Be not dismayed, for I </a:t>
            </a:r>
            <a:r>
              <a:rPr lang="en-US" sz="2800" i="1" dirty="0"/>
              <a:t>am</a:t>
            </a:r>
            <a:r>
              <a:rPr lang="en-US" sz="2800" dirty="0"/>
              <a:t> your God.</a:t>
            </a:r>
            <a:br>
              <a:rPr lang="en-US" sz="2800" dirty="0"/>
            </a:br>
            <a:r>
              <a:rPr lang="en-US" sz="2800" dirty="0"/>
              <a:t>I will strengthen you,</a:t>
            </a:r>
            <a:br>
              <a:rPr lang="en-US" sz="2800" dirty="0"/>
            </a:br>
            <a:r>
              <a:rPr lang="en-US" sz="2800" dirty="0"/>
              <a:t>Yes, I will help you,</a:t>
            </a:r>
            <a:br>
              <a:rPr lang="en-US" sz="2800" dirty="0"/>
            </a:br>
            <a:r>
              <a:rPr lang="en-US" sz="2800" dirty="0"/>
              <a:t>I will uphold you with My righteous right hand</a:t>
            </a:r>
          </a:p>
          <a:p>
            <a:pPr marL="0" indent="0">
              <a:buNone/>
            </a:pPr>
            <a:r>
              <a:rPr lang="en-US" sz="2800" b="1" dirty="0" smtClean="0"/>
              <a:t>Isaiah 41:9-10</a:t>
            </a:r>
          </a:p>
          <a:p>
            <a:endParaRPr lang="en-US" dirty="0"/>
          </a:p>
        </p:txBody>
      </p:sp>
    </p:spTree>
    <p:extLst>
      <p:ext uri="{BB962C8B-B14F-4D97-AF65-F5344CB8AC3E}">
        <p14:creationId xmlns:p14="http://schemas.microsoft.com/office/powerpoint/2010/main" val="3114662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40413" y="0"/>
            <a:ext cx="10515600" cy="4713198"/>
          </a:xfrm>
        </p:spPr>
        <p:txBody>
          <a:bodyPr>
            <a:normAutofit/>
          </a:bodyPr>
          <a:lstStyle/>
          <a:p>
            <a:pPr marL="0" indent="0">
              <a:buNone/>
            </a:pPr>
            <a:r>
              <a:rPr lang="en-US" sz="2800" dirty="0" smtClean="0"/>
              <a:t>Fear </a:t>
            </a:r>
            <a:r>
              <a:rPr lang="en-US" sz="2800" dirty="0"/>
              <a:t>not, for I am with you;</a:t>
            </a:r>
            <a:br>
              <a:rPr lang="en-US" sz="2800" dirty="0"/>
            </a:br>
            <a:r>
              <a:rPr lang="en-US" sz="2800" dirty="0"/>
              <a:t>Be not dismayed, for I am your God.</a:t>
            </a:r>
            <a:br>
              <a:rPr lang="en-US" sz="2800" dirty="0"/>
            </a:br>
            <a:r>
              <a:rPr lang="en-US" sz="2800" dirty="0"/>
              <a:t>I will strengthen you,</a:t>
            </a:r>
            <a:br>
              <a:rPr lang="en-US" sz="2800" dirty="0"/>
            </a:br>
            <a:r>
              <a:rPr lang="en-US" sz="2800" dirty="0"/>
              <a:t>Yes, I will help you,</a:t>
            </a:r>
            <a:br>
              <a:rPr lang="en-US" sz="2800" dirty="0"/>
            </a:br>
            <a:r>
              <a:rPr lang="en-US" sz="2800" dirty="0"/>
              <a:t>I will uphold you with My righteous right hand</a:t>
            </a:r>
          </a:p>
          <a:p>
            <a:pPr marL="0" indent="0">
              <a:buNone/>
            </a:pPr>
            <a:r>
              <a:rPr lang="en-US" sz="2800" b="1" dirty="0"/>
              <a:t>Isaiah 41:10</a:t>
            </a:r>
          </a:p>
          <a:p>
            <a:endParaRPr lang="en-US" dirty="0"/>
          </a:p>
        </p:txBody>
      </p:sp>
    </p:spTree>
    <p:extLst>
      <p:ext uri="{BB962C8B-B14F-4D97-AF65-F5344CB8AC3E}">
        <p14:creationId xmlns:p14="http://schemas.microsoft.com/office/powerpoint/2010/main" val="9326675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661" y="0"/>
            <a:ext cx="9431338" cy="4697730"/>
          </a:xfrm>
        </p:spPr>
        <p:txBody>
          <a:bodyPr>
            <a:normAutofit/>
          </a:bodyPr>
          <a:lstStyle/>
          <a:p>
            <a:pPr marL="0" indent="0">
              <a:buNone/>
            </a:pPr>
            <a:r>
              <a:rPr lang="en-US" sz="2800" dirty="0" smtClean="0"/>
              <a:t>For </a:t>
            </a:r>
            <a:r>
              <a:rPr lang="en-US" sz="2800" dirty="0"/>
              <a:t>I am persuaded that neither death nor life, nor angels nor principalities nor powers, nor things present nor things to come, 39 nor height nor depth, nor any other created thing, shall be able to separate us from the love of God which is in Christ Jesus our Lord.</a:t>
            </a:r>
          </a:p>
          <a:p>
            <a:pPr marL="0" indent="0">
              <a:buNone/>
            </a:pPr>
            <a:r>
              <a:rPr lang="en-US" sz="2800" b="1" dirty="0"/>
              <a:t>Romans 8:38-39</a:t>
            </a:r>
          </a:p>
          <a:p>
            <a:endParaRPr lang="en-US" dirty="0"/>
          </a:p>
        </p:txBody>
      </p:sp>
    </p:spTree>
    <p:extLst>
      <p:ext uri="{BB962C8B-B14F-4D97-AF65-F5344CB8AC3E}">
        <p14:creationId xmlns:p14="http://schemas.microsoft.com/office/powerpoint/2010/main" val="2005224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on My Alaskan Adventur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4327" y="188530"/>
            <a:ext cx="11339824"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988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Earth and Space - BBC Bit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547" y="229552"/>
            <a:ext cx="11379195"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027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5420" y="1082675"/>
            <a:ext cx="10515600" cy="4713198"/>
          </a:xfrm>
        </p:spPr>
        <p:txBody>
          <a:bodyPr>
            <a:normAutofit lnSpcReduction="10000"/>
          </a:bodyPr>
          <a:lstStyle/>
          <a:p>
            <a:pPr marL="0" indent="0">
              <a:buNone/>
            </a:pPr>
            <a:r>
              <a:rPr lang="en-US" sz="2800" i="1" dirty="0" smtClean="0"/>
              <a:t>You</a:t>
            </a:r>
            <a:r>
              <a:rPr lang="en-US" sz="2800" dirty="0"/>
              <a:t> whom I have taken from the ends of the earth,</a:t>
            </a:r>
            <a:br>
              <a:rPr lang="en-US" sz="2800" dirty="0"/>
            </a:br>
            <a:r>
              <a:rPr lang="en-US" sz="2800" dirty="0"/>
              <a:t>And called from its farthest regions,</a:t>
            </a:r>
            <a:br>
              <a:rPr lang="en-US" sz="2800" dirty="0"/>
            </a:br>
            <a:r>
              <a:rPr lang="en-US" sz="2800" dirty="0"/>
              <a:t>And said to you,</a:t>
            </a:r>
            <a:br>
              <a:rPr lang="en-US" sz="2800" dirty="0"/>
            </a:br>
            <a:r>
              <a:rPr lang="en-US" sz="2800" dirty="0"/>
              <a:t>‘You </a:t>
            </a:r>
            <a:r>
              <a:rPr lang="en-US" sz="2800" i="1" dirty="0"/>
              <a:t>are</a:t>
            </a:r>
            <a:r>
              <a:rPr lang="en-US" sz="2800" dirty="0"/>
              <a:t> My servant,</a:t>
            </a:r>
            <a:br>
              <a:rPr lang="en-US" sz="2800" dirty="0"/>
            </a:br>
            <a:r>
              <a:rPr lang="en-US" sz="2800" dirty="0"/>
              <a:t>I have chosen you and have not cast you away:</a:t>
            </a:r>
            <a:br>
              <a:rPr lang="en-US" sz="2800" dirty="0"/>
            </a:br>
            <a:r>
              <a:rPr lang="en-US" sz="2800" dirty="0" smtClean="0"/>
              <a:t>Fear </a:t>
            </a:r>
            <a:r>
              <a:rPr lang="en-US" sz="2800" dirty="0"/>
              <a:t>not, for I </a:t>
            </a:r>
            <a:r>
              <a:rPr lang="en-US" sz="2800" i="1" dirty="0"/>
              <a:t>am</a:t>
            </a:r>
            <a:r>
              <a:rPr lang="en-US" sz="2800" dirty="0"/>
              <a:t> with you;</a:t>
            </a:r>
            <a:br>
              <a:rPr lang="en-US" sz="2800" dirty="0"/>
            </a:br>
            <a:r>
              <a:rPr lang="en-US" sz="2800" dirty="0"/>
              <a:t>Be not dismayed, for I </a:t>
            </a:r>
            <a:r>
              <a:rPr lang="en-US" sz="2800" i="1" dirty="0"/>
              <a:t>am</a:t>
            </a:r>
            <a:r>
              <a:rPr lang="en-US" sz="2800" dirty="0"/>
              <a:t> your God.</a:t>
            </a:r>
            <a:br>
              <a:rPr lang="en-US" sz="2800" dirty="0"/>
            </a:br>
            <a:r>
              <a:rPr lang="en-US" sz="2800" dirty="0"/>
              <a:t>I will strengthen you,</a:t>
            </a:r>
            <a:br>
              <a:rPr lang="en-US" sz="2800" dirty="0"/>
            </a:br>
            <a:r>
              <a:rPr lang="en-US" sz="2800" dirty="0"/>
              <a:t>Yes, I will help you,</a:t>
            </a:r>
            <a:br>
              <a:rPr lang="en-US" sz="2800" dirty="0"/>
            </a:br>
            <a:r>
              <a:rPr lang="en-US" sz="2800" dirty="0"/>
              <a:t>I will uphold you with My righteous right hand</a:t>
            </a:r>
          </a:p>
          <a:p>
            <a:pPr marL="0" indent="0">
              <a:buNone/>
            </a:pPr>
            <a:r>
              <a:rPr lang="en-US" sz="2800" b="1" dirty="0" smtClean="0"/>
              <a:t>Isaiah 41:9-10</a:t>
            </a:r>
          </a:p>
          <a:p>
            <a:endParaRPr lang="en-US" dirty="0"/>
          </a:p>
        </p:txBody>
      </p:sp>
    </p:spTree>
    <p:extLst>
      <p:ext uri="{BB962C8B-B14F-4D97-AF65-F5344CB8AC3E}">
        <p14:creationId xmlns:p14="http://schemas.microsoft.com/office/powerpoint/2010/main" val="1538331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b="1" dirty="0" smtClean="0"/>
              <a:t>Definition </a:t>
            </a:r>
            <a:r>
              <a:rPr lang="en-US" sz="2800" b="1" dirty="0"/>
              <a:t>of a servant #1 </a:t>
            </a:r>
          </a:p>
          <a:p>
            <a:pPr marL="0" indent="0">
              <a:buNone/>
            </a:pPr>
            <a:r>
              <a:rPr lang="en-US" sz="2800" dirty="0" smtClean="0"/>
              <a:t>One who serves others, a person who performs duties for others especially a person employed in the house of domestic duties. Or as a </a:t>
            </a:r>
            <a:r>
              <a:rPr lang="en-US" sz="2800" u="sng" dirty="0" smtClean="0"/>
              <a:t>personal attendant</a:t>
            </a:r>
            <a:r>
              <a:rPr lang="en-US" sz="2800" dirty="0" smtClean="0"/>
              <a:t>.</a:t>
            </a:r>
          </a:p>
          <a:p>
            <a:endParaRPr lang="en-US" dirty="0"/>
          </a:p>
        </p:txBody>
      </p:sp>
    </p:spTree>
    <p:extLst>
      <p:ext uri="{BB962C8B-B14F-4D97-AF65-F5344CB8AC3E}">
        <p14:creationId xmlns:p14="http://schemas.microsoft.com/office/powerpoint/2010/main" val="2354109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0620" y="0"/>
            <a:ext cx="10515600" cy="4713198"/>
          </a:xfrm>
        </p:spPr>
        <p:txBody>
          <a:bodyPr>
            <a:normAutofit/>
          </a:bodyPr>
          <a:lstStyle/>
          <a:p>
            <a:pPr marL="0" indent="0">
              <a:buNone/>
            </a:pPr>
            <a:r>
              <a:rPr lang="en-US" sz="2800" i="1" dirty="0" smtClean="0"/>
              <a:t>You</a:t>
            </a:r>
            <a:r>
              <a:rPr lang="en-US" sz="2800" dirty="0"/>
              <a:t> whom I have taken from the ends of the earth,</a:t>
            </a:r>
            <a:br>
              <a:rPr lang="en-US" sz="2800" dirty="0"/>
            </a:br>
            <a:r>
              <a:rPr lang="en-US" sz="2800" dirty="0"/>
              <a:t>And called from its farthest regions,</a:t>
            </a:r>
            <a:br>
              <a:rPr lang="en-US" sz="2800" dirty="0"/>
            </a:br>
            <a:r>
              <a:rPr lang="en-US" sz="2800" dirty="0"/>
              <a:t>And said to you,</a:t>
            </a:r>
            <a:br>
              <a:rPr lang="en-US" sz="2800" dirty="0"/>
            </a:br>
            <a:r>
              <a:rPr lang="en-US" sz="2800" dirty="0"/>
              <a:t>‘You </a:t>
            </a:r>
            <a:r>
              <a:rPr lang="en-US" sz="2800" i="1" dirty="0"/>
              <a:t>are</a:t>
            </a:r>
            <a:r>
              <a:rPr lang="en-US" sz="2800" dirty="0"/>
              <a:t> My servant,</a:t>
            </a:r>
            <a:br>
              <a:rPr lang="en-US" sz="2800" dirty="0"/>
            </a:br>
            <a:r>
              <a:rPr lang="en-US" sz="2800" dirty="0"/>
              <a:t>I have chosen you and have not cast you away</a:t>
            </a:r>
            <a:r>
              <a:rPr lang="en-US" sz="2800" dirty="0" smtClean="0"/>
              <a:t>:</a:t>
            </a:r>
            <a:endParaRPr lang="en-US" sz="2800" dirty="0"/>
          </a:p>
          <a:p>
            <a:pPr marL="0" indent="0">
              <a:buNone/>
            </a:pPr>
            <a:r>
              <a:rPr lang="en-US" sz="2800" b="1" dirty="0" smtClean="0"/>
              <a:t>Isaiah 41:9</a:t>
            </a:r>
          </a:p>
          <a:p>
            <a:endParaRPr lang="en-US" dirty="0"/>
          </a:p>
        </p:txBody>
      </p:sp>
    </p:spTree>
    <p:extLst>
      <p:ext uri="{BB962C8B-B14F-4D97-AF65-F5344CB8AC3E}">
        <p14:creationId xmlns:p14="http://schemas.microsoft.com/office/powerpoint/2010/main" val="2280570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12396</TotalTime>
  <Words>348</Words>
  <Application>Microsoft Office PowerPoint</Application>
  <PresentationFormat>Widescreen</PresentationFormat>
  <Paragraphs>70</Paragraphs>
  <Slides>41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Calibri</vt:lpstr>
      <vt:lpstr>Century Gothic</vt:lpstr>
      <vt:lpstr>system-ui</vt:lpstr>
      <vt:lpstr>Wingdings 3</vt:lpstr>
      <vt:lpstr>Slice</vt:lpstr>
      <vt:lpstr>Favorite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Verses that say do not fear</vt:lpstr>
      <vt:lpstr>PowerPoint Presentation</vt:lpstr>
      <vt:lpstr>PowerPoint Presentation</vt:lpstr>
      <vt:lpstr>PowerPoint Presentation</vt:lpstr>
      <vt:lpstr>PowerPoint Presentation</vt:lpstr>
      <vt:lpstr>PowerPoint Presentation</vt:lpstr>
      <vt:lpstr>Texts that strengthen me</vt:lpstr>
      <vt:lpstr>PowerPoint Presentation</vt:lpstr>
      <vt:lpstr>he wants to help you</vt:lpstr>
      <vt:lpstr>He wants you to forgive</vt:lpstr>
      <vt:lpstr>He want to give you peace</vt:lpstr>
      <vt:lpstr>He wants you to grow closer to HIm</vt:lpstr>
      <vt:lpstr>He wants To give you rest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Jon</cp:lastModifiedBy>
  <cp:revision>65</cp:revision>
  <dcterms:created xsi:type="dcterms:W3CDTF">2023-01-15T05:55:53Z</dcterms:created>
  <dcterms:modified xsi:type="dcterms:W3CDTF">2023-02-07T17:26:00Z</dcterms:modified>
</cp:coreProperties>
</file>