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9" r:id="rId1"/>
  </p:sldMasterIdLst>
  <p:notesMasterIdLst>
    <p:notesMasterId r:id="rId49"/>
  </p:notesMasterIdLst>
  <p:handoutMasterIdLst>
    <p:handoutMasterId r:id="rId50"/>
  </p:handoutMasterIdLst>
  <p:sldIdLst>
    <p:sldId id="654" r:id="rId2"/>
    <p:sldId id="3167" r:id="rId3"/>
    <p:sldId id="3168" r:id="rId4"/>
    <p:sldId id="656" r:id="rId5"/>
    <p:sldId id="664" r:id="rId6"/>
    <p:sldId id="703" r:id="rId7"/>
    <p:sldId id="3183" r:id="rId8"/>
    <p:sldId id="3184" r:id="rId9"/>
    <p:sldId id="690" r:id="rId10"/>
    <p:sldId id="3171" r:id="rId11"/>
    <p:sldId id="3186" r:id="rId12"/>
    <p:sldId id="3181" r:id="rId13"/>
    <p:sldId id="3182" r:id="rId14"/>
    <p:sldId id="3185" r:id="rId15"/>
    <p:sldId id="658" r:id="rId16"/>
    <p:sldId id="3177" r:id="rId17"/>
    <p:sldId id="3190" r:id="rId18"/>
    <p:sldId id="3194" r:id="rId19"/>
    <p:sldId id="660" r:id="rId20"/>
    <p:sldId id="688" r:id="rId21"/>
    <p:sldId id="665" r:id="rId22"/>
    <p:sldId id="3187" r:id="rId23"/>
    <p:sldId id="637" r:id="rId24"/>
    <p:sldId id="669" r:id="rId25"/>
    <p:sldId id="3188" r:id="rId26"/>
    <p:sldId id="666" r:id="rId27"/>
    <p:sldId id="676" r:id="rId28"/>
    <p:sldId id="670" r:id="rId29"/>
    <p:sldId id="673" r:id="rId30"/>
    <p:sldId id="674" r:id="rId31"/>
    <p:sldId id="672" r:id="rId32"/>
    <p:sldId id="3189" r:id="rId33"/>
    <p:sldId id="3191" r:id="rId34"/>
    <p:sldId id="3192" r:id="rId35"/>
    <p:sldId id="342" r:id="rId36"/>
    <p:sldId id="343" r:id="rId37"/>
    <p:sldId id="605" r:id="rId38"/>
    <p:sldId id="644" r:id="rId39"/>
    <p:sldId id="626" r:id="rId40"/>
    <p:sldId id="3193" r:id="rId41"/>
    <p:sldId id="290" r:id="rId42"/>
    <p:sldId id="341" r:id="rId43"/>
    <p:sldId id="627" r:id="rId44"/>
    <p:sldId id="630" r:id="rId45"/>
    <p:sldId id="628" r:id="rId46"/>
    <p:sldId id="631" r:id="rId47"/>
    <p:sldId id="629" r:id="rId48"/>
  </p:sldIdLst>
  <p:sldSz cx="9144000" cy="6858000" type="screen4x3"/>
  <p:notesSz cx="7023100" cy="9309100"/>
  <p:defaultTextStyle>
    <a:defPPr>
      <a:defRPr lang="en-US"/>
    </a:defPPr>
    <a:lvl1pPr algn="l" rtl="0" eaLnBrk="0" fontAlgn="base" hangingPunct="0">
      <a:spcBef>
        <a:spcPct val="0"/>
      </a:spcBef>
      <a:spcAft>
        <a:spcPct val="0"/>
      </a:spcAft>
      <a:defRPr sz="3200" b="1" kern="1200">
        <a:solidFill>
          <a:schemeClr val="tx1"/>
        </a:solidFill>
        <a:latin typeface="Tempus Sans ITC" pitchFamily="82" charset="77"/>
        <a:ea typeface="ＭＳ Ｐゴシック" panose="020B0600070205080204" pitchFamily="34" charset="-128"/>
        <a:cs typeface="+mn-cs"/>
      </a:defRPr>
    </a:lvl1pPr>
    <a:lvl2pPr marL="457200" algn="l" rtl="0" eaLnBrk="0" fontAlgn="base" hangingPunct="0">
      <a:spcBef>
        <a:spcPct val="0"/>
      </a:spcBef>
      <a:spcAft>
        <a:spcPct val="0"/>
      </a:spcAft>
      <a:defRPr sz="3200" b="1" kern="1200">
        <a:solidFill>
          <a:schemeClr val="tx1"/>
        </a:solidFill>
        <a:latin typeface="Tempus Sans ITC" pitchFamily="82" charset="77"/>
        <a:ea typeface="ＭＳ Ｐゴシック" panose="020B0600070205080204" pitchFamily="34" charset="-128"/>
        <a:cs typeface="+mn-cs"/>
      </a:defRPr>
    </a:lvl2pPr>
    <a:lvl3pPr marL="914400" algn="l" rtl="0" eaLnBrk="0" fontAlgn="base" hangingPunct="0">
      <a:spcBef>
        <a:spcPct val="0"/>
      </a:spcBef>
      <a:spcAft>
        <a:spcPct val="0"/>
      </a:spcAft>
      <a:defRPr sz="3200" b="1" kern="1200">
        <a:solidFill>
          <a:schemeClr val="tx1"/>
        </a:solidFill>
        <a:latin typeface="Tempus Sans ITC" pitchFamily="82" charset="77"/>
        <a:ea typeface="ＭＳ Ｐゴシック" panose="020B0600070205080204" pitchFamily="34" charset="-128"/>
        <a:cs typeface="+mn-cs"/>
      </a:defRPr>
    </a:lvl3pPr>
    <a:lvl4pPr marL="1371600" algn="l" rtl="0" eaLnBrk="0" fontAlgn="base" hangingPunct="0">
      <a:spcBef>
        <a:spcPct val="0"/>
      </a:spcBef>
      <a:spcAft>
        <a:spcPct val="0"/>
      </a:spcAft>
      <a:defRPr sz="3200" b="1" kern="1200">
        <a:solidFill>
          <a:schemeClr val="tx1"/>
        </a:solidFill>
        <a:latin typeface="Tempus Sans ITC" pitchFamily="82" charset="77"/>
        <a:ea typeface="ＭＳ Ｐゴシック" panose="020B0600070205080204" pitchFamily="34" charset="-128"/>
        <a:cs typeface="+mn-cs"/>
      </a:defRPr>
    </a:lvl4pPr>
    <a:lvl5pPr marL="1828800" algn="l" rtl="0" eaLnBrk="0" fontAlgn="base" hangingPunct="0">
      <a:spcBef>
        <a:spcPct val="0"/>
      </a:spcBef>
      <a:spcAft>
        <a:spcPct val="0"/>
      </a:spcAft>
      <a:defRPr sz="3200" b="1" kern="1200">
        <a:solidFill>
          <a:schemeClr val="tx1"/>
        </a:solidFill>
        <a:latin typeface="Tempus Sans ITC" pitchFamily="82" charset="77"/>
        <a:ea typeface="ＭＳ Ｐゴシック" panose="020B0600070205080204" pitchFamily="34" charset="-128"/>
        <a:cs typeface="+mn-cs"/>
      </a:defRPr>
    </a:lvl5pPr>
    <a:lvl6pPr marL="2286000" algn="l" defTabSz="914400" rtl="0" eaLnBrk="1" latinLnBrk="0" hangingPunct="1">
      <a:defRPr sz="3200" b="1" kern="1200">
        <a:solidFill>
          <a:schemeClr val="tx1"/>
        </a:solidFill>
        <a:latin typeface="Tempus Sans ITC" pitchFamily="82" charset="77"/>
        <a:ea typeface="ＭＳ Ｐゴシック" panose="020B0600070205080204" pitchFamily="34" charset="-128"/>
        <a:cs typeface="+mn-cs"/>
      </a:defRPr>
    </a:lvl6pPr>
    <a:lvl7pPr marL="2743200" algn="l" defTabSz="914400" rtl="0" eaLnBrk="1" latinLnBrk="0" hangingPunct="1">
      <a:defRPr sz="3200" b="1" kern="1200">
        <a:solidFill>
          <a:schemeClr val="tx1"/>
        </a:solidFill>
        <a:latin typeface="Tempus Sans ITC" pitchFamily="82" charset="77"/>
        <a:ea typeface="ＭＳ Ｐゴシック" panose="020B0600070205080204" pitchFamily="34" charset="-128"/>
        <a:cs typeface="+mn-cs"/>
      </a:defRPr>
    </a:lvl7pPr>
    <a:lvl8pPr marL="3200400" algn="l" defTabSz="914400" rtl="0" eaLnBrk="1" latinLnBrk="0" hangingPunct="1">
      <a:defRPr sz="3200" b="1" kern="1200">
        <a:solidFill>
          <a:schemeClr val="tx1"/>
        </a:solidFill>
        <a:latin typeface="Tempus Sans ITC" pitchFamily="82" charset="77"/>
        <a:ea typeface="ＭＳ Ｐゴシック" panose="020B0600070205080204" pitchFamily="34" charset="-128"/>
        <a:cs typeface="+mn-cs"/>
      </a:defRPr>
    </a:lvl8pPr>
    <a:lvl9pPr marL="3657600" algn="l" defTabSz="914400" rtl="0" eaLnBrk="1" latinLnBrk="0" hangingPunct="1">
      <a:defRPr sz="3200" b="1" kern="1200">
        <a:solidFill>
          <a:schemeClr val="tx1"/>
        </a:solidFill>
        <a:latin typeface="Tempus Sans ITC" pitchFamily="82"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8"/>
    <p:restoredTop sz="94719"/>
  </p:normalViewPr>
  <p:slideViewPr>
    <p:cSldViewPr>
      <p:cViewPr>
        <p:scale>
          <a:sx n="107" d="100"/>
          <a:sy n="107" d="100"/>
        </p:scale>
        <p:origin x="888" y="10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6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5262E9-CF21-095F-E34E-EA66AACEEC37}"/>
              </a:ext>
            </a:extLst>
          </p:cNvPr>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atin typeface="Tempus Sans ITC" pitchFamily="82"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07148488-F366-4913-2260-2A14240592BF}"/>
              </a:ext>
            </a:extLst>
          </p:cNvPr>
          <p:cNvSpPr>
            <a:spLocks noGrp="1"/>
          </p:cNvSpPr>
          <p:nvPr>
            <p:ph type="dt" sz="quarter" idx="1"/>
          </p:nvPr>
        </p:nvSpPr>
        <p:spPr>
          <a:xfrm>
            <a:off x="3978275" y="0"/>
            <a:ext cx="3043238"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4B82A81-5421-1C47-A899-F905E5099590}" type="datetimeFigureOut">
              <a:rPr lang="en-US" altLang="en-US"/>
              <a:pPr>
                <a:defRPr/>
              </a:pPr>
              <a:t>9/29/23</a:t>
            </a:fld>
            <a:endParaRPr lang="en-US" altLang="en-US"/>
          </a:p>
        </p:txBody>
      </p:sp>
      <p:sp>
        <p:nvSpPr>
          <p:cNvPr id="4" name="Footer Placeholder 3">
            <a:extLst>
              <a:ext uri="{FF2B5EF4-FFF2-40B4-BE49-F238E27FC236}">
                <a16:creationId xmlns:a16="http://schemas.microsoft.com/office/drawing/2014/main" id="{5D9E63FD-D7B6-26C1-1A90-8D6DCA103D03}"/>
              </a:ext>
            </a:extLst>
          </p:cNvPr>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atin typeface="Tempus Sans ITC" pitchFamily="82"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B9DB3F0-C67A-2BDB-91B5-49FE042E42F8}"/>
              </a:ext>
            </a:extLst>
          </p:cNvPr>
          <p:cNvSpPr>
            <a:spLocks noGrp="1"/>
          </p:cNvSpPr>
          <p:nvPr>
            <p:ph type="sldNum" sz="quarter" idx="3"/>
          </p:nvPr>
        </p:nvSpPr>
        <p:spPr>
          <a:xfrm>
            <a:off x="3978275" y="8842375"/>
            <a:ext cx="3043238"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30D91EF-5834-3C46-A19F-C746DCC677C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3813AF4-5205-2E3B-3EF8-BE4A1F21A16A}"/>
              </a:ext>
            </a:extLst>
          </p:cNvPr>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b="0">
                <a:latin typeface="Tempus Sans ITC" pitchFamily="82" charset="0"/>
                <a:ea typeface="+mn-ea"/>
                <a:cs typeface="+mn-cs"/>
              </a:defRPr>
            </a:lvl1pPr>
          </a:lstStyle>
          <a:p>
            <a:pPr>
              <a:defRPr/>
            </a:pPr>
            <a:endParaRPr lang="en-US"/>
          </a:p>
        </p:txBody>
      </p:sp>
      <p:sp>
        <p:nvSpPr>
          <p:cNvPr id="7171" name="Rectangle 3">
            <a:extLst>
              <a:ext uri="{FF2B5EF4-FFF2-40B4-BE49-F238E27FC236}">
                <a16:creationId xmlns:a16="http://schemas.microsoft.com/office/drawing/2014/main" id="{7D79FFA1-F978-CF9C-8321-97F1B02490F4}"/>
              </a:ext>
            </a:extLst>
          </p:cNvPr>
          <p:cNvSpPr>
            <a:spLocks noGrp="1" noChangeArrowheads="1"/>
          </p:cNvSpPr>
          <p:nvPr>
            <p:ph type="dt" idx="1"/>
          </p:nvPr>
        </p:nvSpPr>
        <p:spPr bwMode="auto">
          <a:xfrm>
            <a:off x="3979863" y="0"/>
            <a:ext cx="3043237" cy="465138"/>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b="0">
                <a:latin typeface="Tempus Sans ITC" pitchFamily="82"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6732ECE1-8134-66CA-FDC6-67C9F9B04501}"/>
              </a:ext>
            </a:extLst>
          </p:cNvPr>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167E8D66-B333-FE3E-8179-0642ADB857E5}"/>
              </a:ext>
            </a:extLst>
          </p:cNvPr>
          <p:cNvSpPr>
            <a:spLocks noGrp="1" noChangeArrowheads="1"/>
          </p:cNvSpPr>
          <p:nvPr>
            <p:ph type="body" sz="quarter" idx="3"/>
          </p:nvPr>
        </p:nvSpPr>
        <p:spPr bwMode="auto">
          <a:xfrm>
            <a:off x="936625" y="4421188"/>
            <a:ext cx="5149850" cy="4189412"/>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4F741B45-145E-F54A-26B3-D214666EE441}"/>
              </a:ext>
            </a:extLst>
          </p:cNvPr>
          <p:cNvSpPr>
            <a:spLocks noGrp="1" noChangeArrowheads="1"/>
          </p:cNvSpPr>
          <p:nvPr>
            <p:ph type="ftr" sz="quarter" idx="4"/>
          </p:nvPr>
        </p:nvSpPr>
        <p:spPr bwMode="auto">
          <a:xfrm>
            <a:off x="0" y="8843963"/>
            <a:ext cx="3043238" cy="46513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b="0">
                <a:latin typeface="Tempus Sans ITC" pitchFamily="82" charset="0"/>
                <a:ea typeface="+mn-ea"/>
                <a:cs typeface="+mn-cs"/>
              </a:defRPr>
            </a:lvl1pPr>
          </a:lstStyle>
          <a:p>
            <a:pPr>
              <a:defRPr/>
            </a:pPr>
            <a:endParaRPr lang="en-US"/>
          </a:p>
        </p:txBody>
      </p:sp>
      <p:sp>
        <p:nvSpPr>
          <p:cNvPr id="7175" name="Rectangle 7">
            <a:extLst>
              <a:ext uri="{FF2B5EF4-FFF2-40B4-BE49-F238E27FC236}">
                <a16:creationId xmlns:a16="http://schemas.microsoft.com/office/drawing/2014/main" id="{42FA3276-4CA3-01B3-94E3-8D3C28E84B25}"/>
              </a:ext>
            </a:extLst>
          </p:cNvPr>
          <p:cNvSpPr>
            <a:spLocks noGrp="1" noChangeArrowheads="1"/>
          </p:cNvSpPr>
          <p:nvPr>
            <p:ph type="sldNum" sz="quarter" idx="5"/>
          </p:nvPr>
        </p:nvSpPr>
        <p:spPr bwMode="auto">
          <a:xfrm>
            <a:off x="3979863" y="8843963"/>
            <a:ext cx="3043237" cy="46513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b="0"/>
            </a:lvl1pPr>
          </a:lstStyle>
          <a:p>
            <a:pPr>
              <a:defRPr/>
            </a:pPr>
            <a:fld id="{6A13E9BF-78D7-BF4A-B298-D24E8856C19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3D0ECF40-EA44-60FD-3C2F-DF125EB08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eaLnBrk="1" hangingPunct="1"/>
            <a:fld id="{F6EBFE0C-E5AA-6449-8A43-6FA0E81FE097}" type="slidenum">
              <a:rPr lang="en-US" altLang="en-US" sz="1200" b="0" smtClean="0">
                <a:latin typeface="Arial" panose="020B0604020202020204" pitchFamily="34" charset="0"/>
              </a:rPr>
              <a:pPr eaLnBrk="1" hangingPunct="1"/>
              <a:t>1</a:t>
            </a:fld>
            <a:endParaRPr lang="en-US" altLang="en-US" sz="1200" b="0">
              <a:latin typeface="Arial" panose="020B0604020202020204" pitchFamily="34" charset="0"/>
            </a:endParaRPr>
          </a:p>
        </p:txBody>
      </p:sp>
      <p:sp>
        <p:nvSpPr>
          <p:cNvPr id="86018" name="Rectangle 2">
            <a:extLst>
              <a:ext uri="{FF2B5EF4-FFF2-40B4-BE49-F238E27FC236}">
                <a16:creationId xmlns:a16="http://schemas.microsoft.com/office/drawing/2014/main" id="{923722C3-1019-9A09-F612-A7DC2CE78468}"/>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F55FED92-9EF7-1D2D-DE58-6CCF47BD6F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B535E0A2-A8EC-9F14-D0FB-209327C720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ADBCEBB7-00F0-9144-A337-90DF2DEE57DD}" type="slidenum">
              <a:rPr lang="en-US" altLang="en-US" sz="1200" b="0" smtClean="0"/>
              <a:pPr/>
              <a:t>10</a:t>
            </a:fld>
            <a:endParaRPr lang="en-US" altLang="en-US" sz="1200" b="0"/>
          </a:p>
        </p:txBody>
      </p:sp>
      <p:sp>
        <p:nvSpPr>
          <p:cNvPr id="30722" name="Rectangle 2">
            <a:extLst>
              <a:ext uri="{FF2B5EF4-FFF2-40B4-BE49-F238E27FC236}">
                <a16:creationId xmlns:a16="http://schemas.microsoft.com/office/drawing/2014/main" id="{A4F2A3F7-8338-A2C5-F505-13BD757B075E}"/>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4E0F6CA1-3E98-0B77-F67F-7C3046D9B7A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1010E7D-6C3E-FBAB-1190-5C0E84BABC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26621D8F-603F-D14E-A5AB-F59211E38C9A}" type="slidenum">
              <a:rPr lang="en-US" altLang="en-US" sz="1200" b="0" smtClean="0"/>
              <a:pPr/>
              <a:t>11</a:t>
            </a:fld>
            <a:endParaRPr lang="en-US" altLang="en-US" sz="1200" b="0"/>
          </a:p>
        </p:txBody>
      </p:sp>
      <p:sp>
        <p:nvSpPr>
          <p:cNvPr id="32770" name="Rectangle 2">
            <a:extLst>
              <a:ext uri="{FF2B5EF4-FFF2-40B4-BE49-F238E27FC236}">
                <a16:creationId xmlns:a16="http://schemas.microsoft.com/office/drawing/2014/main" id="{0549F64D-DB64-B906-9BF9-9E2CFBC5FB24}"/>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A494F4B3-4EB6-D6CF-604D-589B9621B3C5}"/>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A39E6F36-73E6-18DB-5BB9-7A348401BB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9555A164-82AB-5744-B0E2-D30E5538D208}" type="slidenum">
              <a:rPr lang="en-US" altLang="en-US" sz="1200" b="0" smtClean="0"/>
              <a:pPr/>
              <a:t>12</a:t>
            </a:fld>
            <a:endParaRPr lang="en-US" altLang="en-US" sz="1200" b="0"/>
          </a:p>
        </p:txBody>
      </p:sp>
      <p:sp>
        <p:nvSpPr>
          <p:cNvPr id="34818" name="Rectangle 2">
            <a:extLst>
              <a:ext uri="{FF2B5EF4-FFF2-40B4-BE49-F238E27FC236}">
                <a16:creationId xmlns:a16="http://schemas.microsoft.com/office/drawing/2014/main" id="{41BED4A6-85DD-2471-36A4-ABFC409C3754}"/>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F932EE5B-6A73-1516-9338-CAB8EA4CB1F1}"/>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0B8DF99-5B90-0112-04CF-06DC8F1E97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977ED360-B108-8A4A-B57D-A6C0F955033A}" type="slidenum">
              <a:rPr lang="en-US" altLang="en-US" sz="1200" b="0" smtClean="0"/>
              <a:pPr/>
              <a:t>13</a:t>
            </a:fld>
            <a:endParaRPr lang="en-US" altLang="en-US" sz="1200" b="0"/>
          </a:p>
        </p:txBody>
      </p:sp>
      <p:sp>
        <p:nvSpPr>
          <p:cNvPr id="36866" name="Rectangle 2">
            <a:extLst>
              <a:ext uri="{FF2B5EF4-FFF2-40B4-BE49-F238E27FC236}">
                <a16:creationId xmlns:a16="http://schemas.microsoft.com/office/drawing/2014/main" id="{1139A622-58F3-130B-D1FE-844770800177}"/>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2D8E0579-C403-972B-BC58-59D8CF9CF22F}"/>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CF29B9A9-657D-49CD-26ED-22E8D5614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19E42BBD-36D7-034D-9ADB-BA7F7AC02E35}" type="slidenum">
              <a:rPr lang="en-US" altLang="en-US" sz="1200" b="0" smtClean="0"/>
              <a:pPr/>
              <a:t>14</a:t>
            </a:fld>
            <a:endParaRPr lang="en-US" altLang="en-US" sz="1200" b="0"/>
          </a:p>
        </p:txBody>
      </p:sp>
      <p:sp>
        <p:nvSpPr>
          <p:cNvPr id="38914" name="Rectangle 2">
            <a:extLst>
              <a:ext uri="{FF2B5EF4-FFF2-40B4-BE49-F238E27FC236}">
                <a16:creationId xmlns:a16="http://schemas.microsoft.com/office/drawing/2014/main" id="{4DCD9111-571D-DE11-18E8-C4E2F77FE4B8}"/>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04846D68-1A11-0634-F196-C0FE0D17E1CF}"/>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1E029697-9CAE-D2BC-EC1D-56250C928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FD8721CD-1340-764E-8E14-26FEEAA0293E}" type="slidenum">
              <a:rPr lang="en-US" altLang="en-US" sz="1200" b="0" smtClean="0"/>
              <a:pPr/>
              <a:t>15</a:t>
            </a:fld>
            <a:endParaRPr lang="en-US" altLang="en-US" sz="1200" b="0"/>
          </a:p>
        </p:txBody>
      </p:sp>
      <p:sp>
        <p:nvSpPr>
          <p:cNvPr id="18434" name="Rectangle 2">
            <a:extLst>
              <a:ext uri="{FF2B5EF4-FFF2-40B4-BE49-F238E27FC236}">
                <a16:creationId xmlns:a16="http://schemas.microsoft.com/office/drawing/2014/main" id="{0E10156B-7D6E-815C-CB97-51F488FC7B08}"/>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C698073E-63A3-E313-87B3-287530CC00AF}"/>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2F0B0A79-6E85-A14F-2064-7C15B1C44B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E8EE0D10-5707-BB4F-BD3D-1BE0A21ECF7C}" type="slidenum">
              <a:rPr lang="en-US" altLang="en-US"/>
              <a:pPr algn="r"/>
              <a:t>16</a:t>
            </a:fld>
            <a:endParaRPr lang="en-US" altLang="en-US"/>
          </a:p>
        </p:txBody>
      </p:sp>
      <p:sp>
        <p:nvSpPr>
          <p:cNvPr id="87042" name="Rectangle 2">
            <a:extLst>
              <a:ext uri="{FF2B5EF4-FFF2-40B4-BE49-F238E27FC236}">
                <a16:creationId xmlns:a16="http://schemas.microsoft.com/office/drawing/2014/main" id="{3AFF03E6-ADCB-D672-D74B-548C8A98981F}"/>
              </a:ext>
            </a:extLst>
          </p:cNvPr>
          <p:cNvSpPr>
            <a:spLocks noRot="1" noChangeArrowheads="1" noTextEdit="1"/>
          </p:cNvSpPr>
          <p:nvPr>
            <p:ph type="sldImg"/>
          </p:nvPr>
        </p:nvSpPr>
        <p:spPr>
          <a:xfrm>
            <a:off x="1150938" y="692150"/>
            <a:ext cx="4556125" cy="3416300"/>
          </a:xfrm>
          <a:ln/>
        </p:spPr>
      </p:sp>
      <p:sp>
        <p:nvSpPr>
          <p:cNvPr id="87043" name="Rectangle 3">
            <a:extLst>
              <a:ext uri="{FF2B5EF4-FFF2-40B4-BE49-F238E27FC236}">
                <a16:creationId xmlns:a16="http://schemas.microsoft.com/office/drawing/2014/main" id="{4237F1F7-F65B-2529-ABF8-F255468592D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16D3A05-0453-17CB-7F4B-CB6ED359F7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20F26544-3988-F74F-A3D0-6ED20E4387C3}" type="slidenum">
              <a:rPr lang="en-US" altLang="en-US" sz="1200" b="0" smtClean="0"/>
              <a:pPr/>
              <a:t>17</a:t>
            </a:fld>
            <a:endParaRPr lang="en-US" altLang="en-US" sz="1200" b="0"/>
          </a:p>
        </p:txBody>
      </p:sp>
      <p:sp>
        <p:nvSpPr>
          <p:cNvPr id="40962" name="Rectangle 2">
            <a:extLst>
              <a:ext uri="{FF2B5EF4-FFF2-40B4-BE49-F238E27FC236}">
                <a16:creationId xmlns:a16="http://schemas.microsoft.com/office/drawing/2014/main" id="{FEB51C84-EBA3-7EDA-FC41-A2A01320D2C7}"/>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22ACC100-8BD5-3BE2-42FD-86B33C136D3A}"/>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60664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16D3A05-0453-17CB-7F4B-CB6ED359F7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20F26544-3988-F74F-A3D0-6ED20E4387C3}" type="slidenum">
              <a:rPr lang="en-US" altLang="en-US" sz="1200" b="0" smtClean="0"/>
              <a:pPr/>
              <a:t>18</a:t>
            </a:fld>
            <a:endParaRPr lang="en-US" altLang="en-US" sz="1200" b="0"/>
          </a:p>
        </p:txBody>
      </p:sp>
      <p:sp>
        <p:nvSpPr>
          <p:cNvPr id="40962" name="Rectangle 2">
            <a:extLst>
              <a:ext uri="{FF2B5EF4-FFF2-40B4-BE49-F238E27FC236}">
                <a16:creationId xmlns:a16="http://schemas.microsoft.com/office/drawing/2014/main" id="{FEB51C84-EBA3-7EDA-FC41-A2A01320D2C7}"/>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22ACC100-8BD5-3BE2-42FD-86B33C136D3A}"/>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022156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B4294583-5ADC-45A6-50E5-A937BF0312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0DCC1D82-AE2F-7745-9D85-9FF41CD1A021}" type="slidenum">
              <a:rPr lang="en-US" altLang="en-US" sz="1200" b="0" smtClean="0"/>
              <a:pPr/>
              <a:t>19</a:t>
            </a:fld>
            <a:endParaRPr lang="en-US" altLang="en-US" sz="1200" b="0"/>
          </a:p>
        </p:txBody>
      </p:sp>
      <p:sp>
        <p:nvSpPr>
          <p:cNvPr id="43010" name="Rectangle 2">
            <a:extLst>
              <a:ext uri="{FF2B5EF4-FFF2-40B4-BE49-F238E27FC236}">
                <a16:creationId xmlns:a16="http://schemas.microsoft.com/office/drawing/2014/main" id="{AF3BF35C-4851-EA8A-9CB3-3167A92338EC}"/>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FDE53B3C-9EC3-906F-437B-4C20B8EA6E77}"/>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37A9C5E-EE9A-EAE0-C1ED-9F904CE4FC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726FD41-DEB7-1E4F-9FA1-C62C69CE31E7}" type="slidenum">
              <a:rPr kumimoji="0" lang="en-US" altLang="en-US" smtClean="0">
                <a:latin typeface="Arial" panose="020B0604020202020204" pitchFamily="34" charset="0"/>
              </a:rPr>
              <a:pPr eaLnBrk="1" hangingPunct="1">
                <a:spcBef>
                  <a:spcPct val="0"/>
                </a:spcBef>
              </a:pPr>
              <a:t>2</a:t>
            </a:fld>
            <a:endParaRPr kumimoji="0" lang="en-US" altLang="en-US">
              <a:latin typeface="Arial" panose="020B0604020202020204" pitchFamily="34" charset="0"/>
            </a:endParaRPr>
          </a:p>
        </p:txBody>
      </p:sp>
      <p:sp>
        <p:nvSpPr>
          <p:cNvPr id="88066" name="Rectangle 2">
            <a:extLst>
              <a:ext uri="{FF2B5EF4-FFF2-40B4-BE49-F238E27FC236}">
                <a16:creationId xmlns:a16="http://schemas.microsoft.com/office/drawing/2014/main" id="{79CA21F8-7B38-C654-49E2-133BF25CDA2D}"/>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8BDC374E-D2FF-8CBE-4E61-481ED7564D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5B7064C9-43EB-6452-3F68-AA50105B77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6B113512-FA9F-B242-B20D-379D38EC9C57}" type="slidenum">
              <a:rPr lang="en-US" altLang="en-US" sz="1200" b="0" smtClean="0"/>
              <a:pPr/>
              <a:t>20</a:t>
            </a:fld>
            <a:endParaRPr lang="en-US" altLang="en-US" sz="1200" b="0"/>
          </a:p>
        </p:txBody>
      </p:sp>
      <p:sp>
        <p:nvSpPr>
          <p:cNvPr id="49154" name="Rectangle 2">
            <a:extLst>
              <a:ext uri="{FF2B5EF4-FFF2-40B4-BE49-F238E27FC236}">
                <a16:creationId xmlns:a16="http://schemas.microsoft.com/office/drawing/2014/main" id="{025A5E9B-8A95-1585-7F90-A9C62F03A9B8}"/>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88CDC2E7-5DBE-E9AA-AD6F-60C26C75B177}"/>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5381D3A2-7E2C-E82D-D013-EFC193D90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835DF5E1-F0C9-1E44-AD10-E0DC8BAC3820}" type="slidenum">
              <a:rPr lang="en-US" altLang="en-US" sz="1200" b="0" smtClean="0"/>
              <a:pPr/>
              <a:t>21</a:t>
            </a:fld>
            <a:endParaRPr lang="en-US" altLang="en-US" sz="1200" b="0"/>
          </a:p>
        </p:txBody>
      </p:sp>
      <p:sp>
        <p:nvSpPr>
          <p:cNvPr id="51202" name="Rectangle 2">
            <a:extLst>
              <a:ext uri="{FF2B5EF4-FFF2-40B4-BE49-F238E27FC236}">
                <a16:creationId xmlns:a16="http://schemas.microsoft.com/office/drawing/2014/main" id="{29E79DE1-35A8-3D0E-AB4F-354E1EF089C7}"/>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7AAAD324-41CE-8482-4159-20BD2023B104}"/>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78BFC004-BBD6-A0F4-26BF-655679EF09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73ACA87A-6DED-2941-AC29-55D08035B93E}" type="slidenum">
              <a:rPr lang="en-US" altLang="en-US" sz="1200" b="0" smtClean="0"/>
              <a:pPr/>
              <a:t>22</a:t>
            </a:fld>
            <a:endParaRPr lang="en-US" altLang="en-US" sz="1200" b="0"/>
          </a:p>
        </p:txBody>
      </p:sp>
      <p:sp>
        <p:nvSpPr>
          <p:cNvPr id="67586" name="Rectangle 2">
            <a:extLst>
              <a:ext uri="{FF2B5EF4-FFF2-40B4-BE49-F238E27FC236}">
                <a16:creationId xmlns:a16="http://schemas.microsoft.com/office/drawing/2014/main" id="{1270FCF7-612A-4762-BA87-C66989F3C780}"/>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CCA9C36D-4D83-AE6E-F74B-4E9D59E8BE06}"/>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106787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784C7AF6-ABF7-5704-661A-C638CD33A2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D217CBE2-5D5B-0942-9D1A-F974F7B2405B}" type="slidenum">
              <a:rPr lang="en-US" altLang="en-US" sz="1200" b="0" smtClean="0"/>
              <a:pPr/>
              <a:t>23</a:t>
            </a:fld>
            <a:endParaRPr lang="en-US" altLang="en-US" sz="1200" b="0"/>
          </a:p>
        </p:txBody>
      </p:sp>
      <p:sp>
        <p:nvSpPr>
          <p:cNvPr id="55298" name="Rectangle 2">
            <a:extLst>
              <a:ext uri="{FF2B5EF4-FFF2-40B4-BE49-F238E27FC236}">
                <a16:creationId xmlns:a16="http://schemas.microsoft.com/office/drawing/2014/main" id="{5981C064-6CED-3672-EBDE-C88D93380F60}"/>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F832378D-6A8A-C8EC-B4FC-89D31E1FC1A6}"/>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C5CAD9C1-9CB0-317A-1E0F-1BF3220F9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59ACE1B9-BFD5-9C45-913A-ED0CE0D8D6C1}" type="slidenum">
              <a:rPr lang="en-US" altLang="en-US" sz="1200" b="0" smtClean="0"/>
              <a:pPr/>
              <a:t>24</a:t>
            </a:fld>
            <a:endParaRPr lang="en-US" altLang="en-US" sz="1200" b="0"/>
          </a:p>
        </p:txBody>
      </p:sp>
      <p:sp>
        <p:nvSpPr>
          <p:cNvPr id="57346" name="Rectangle 2">
            <a:extLst>
              <a:ext uri="{FF2B5EF4-FFF2-40B4-BE49-F238E27FC236}">
                <a16:creationId xmlns:a16="http://schemas.microsoft.com/office/drawing/2014/main" id="{78778F8C-4604-00A0-499C-B4D97BFD103E}"/>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9D2EE3A6-D487-EA1B-1738-D3E8E6B65FA7}"/>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C5CAD9C1-9CB0-317A-1E0F-1BF3220F9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59ACE1B9-BFD5-9C45-913A-ED0CE0D8D6C1}" type="slidenum">
              <a:rPr lang="en-US" altLang="en-US" sz="1200" b="0" smtClean="0"/>
              <a:pPr/>
              <a:t>25</a:t>
            </a:fld>
            <a:endParaRPr lang="en-US" altLang="en-US" sz="1200" b="0"/>
          </a:p>
        </p:txBody>
      </p:sp>
      <p:sp>
        <p:nvSpPr>
          <p:cNvPr id="57346" name="Rectangle 2">
            <a:extLst>
              <a:ext uri="{FF2B5EF4-FFF2-40B4-BE49-F238E27FC236}">
                <a16:creationId xmlns:a16="http://schemas.microsoft.com/office/drawing/2014/main" id="{78778F8C-4604-00A0-499C-B4D97BFD103E}"/>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9D2EE3A6-D487-EA1B-1738-D3E8E6B65FA7}"/>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4289710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DA900736-0728-393D-1CEB-7F5AAC57FA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eaLnBrk="1" hangingPunct="1"/>
            <a:fld id="{4BF22FAC-BCD6-C94F-A3E9-EC19FF7E1C6D}" type="slidenum">
              <a:rPr lang="en-US" altLang="en-US" sz="1200" b="0" smtClean="0">
                <a:latin typeface="Arial" panose="020B0604020202020204" pitchFamily="34" charset="0"/>
              </a:rPr>
              <a:pPr eaLnBrk="1" hangingPunct="1"/>
              <a:t>26</a:t>
            </a:fld>
            <a:endParaRPr lang="en-US" altLang="en-US" sz="1200" b="0">
              <a:latin typeface="Arial" panose="020B0604020202020204" pitchFamily="34" charset="0"/>
            </a:endParaRPr>
          </a:p>
        </p:txBody>
      </p:sp>
      <p:sp>
        <p:nvSpPr>
          <p:cNvPr id="59394" name="Rectangle 2">
            <a:extLst>
              <a:ext uri="{FF2B5EF4-FFF2-40B4-BE49-F238E27FC236}">
                <a16:creationId xmlns:a16="http://schemas.microsoft.com/office/drawing/2014/main" id="{3C32AD32-5057-BB5A-31B2-E4C86DF82C52}"/>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8785C361-EF36-B0AE-816F-60D2B317D8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FFB4496C-EE89-95FC-4307-1DDCD76034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41E413D8-311E-BC43-AB52-1D5BBDC20E08}" type="slidenum">
              <a:rPr lang="en-US" altLang="en-US" sz="1200" b="0" smtClean="0"/>
              <a:pPr/>
              <a:t>27</a:t>
            </a:fld>
            <a:endParaRPr lang="en-US" altLang="en-US" sz="1200" b="0"/>
          </a:p>
        </p:txBody>
      </p:sp>
      <p:sp>
        <p:nvSpPr>
          <p:cNvPr id="61442" name="Rectangle 2">
            <a:extLst>
              <a:ext uri="{FF2B5EF4-FFF2-40B4-BE49-F238E27FC236}">
                <a16:creationId xmlns:a16="http://schemas.microsoft.com/office/drawing/2014/main" id="{A8DF23AF-ACD1-EA29-53FF-056BD77931EB}"/>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59543EC3-E2B7-2F9E-2122-803613F3A20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89EFCE32-E14A-2373-0168-EB2E3AA85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2B2139E7-9069-B04E-8780-55B17D750506}" type="slidenum">
              <a:rPr lang="en-US" altLang="en-US" sz="1200" b="0" smtClean="0"/>
              <a:pPr/>
              <a:t>28</a:t>
            </a:fld>
            <a:endParaRPr lang="en-US" altLang="en-US" sz="1200" b="0"/>
          </a:p>
        </p:txBody>
      </p:sp>
      <p:sp>
        <p:nvSpPr>
          <p:cNvPr id="63490" name="Rectangle 2">
            <a:extLst>
              <a:ext uri="{FF2B5EF4-FFF2-40B4-BE49-F238E27FC236}">
                <a16:creationId xmlns:a16="http://schemas.microsoft.com/office/drawing/2014/main" id="{6A735690-F139-B163-F562-95256D5F98B7}"/>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122A5D6C-ABC0-71E4-E25F-AE331CEA808B}"/>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7CB2110-EF2C-1137-1BB5-53A1212C75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3EC83806-BD13-9D46-8914-B322178C1871}" type="slidenum">
              <a:rPr lang="en-US" altLang="en-US" sz="1200" b="0" smtClean="0"/>
              <a:pPr/>
              <a:t>29</a:t>
            </a:fld>
            <a:endParaRPr lang="en-US" altLang="en-US" sz="1200" b="0"/>
          </a:p>
        </p:txBody>
      </p:sp>
      <p:sp>
        <p:nvSpPr>
          <p:cNvPr id="65538" name="Rectangle 2">
            <a:extLst>
              <a:ext uri="{FF2B5EF4-FFF2-40B4-BE49-F238E27FC236}">
                <a16:creationId xmlns:a16="http://schemas.microsoft.com/office/drawing/2014/main" id="{8FFE7A00-8316-3852-D583-A2325D662BAE}"/>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F6CDD569-ECB1-BDA9-6E5B-9D4AE0F1F244}"/>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C5FDD67F-059E-22E8-F74E-C6E6755B45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B7761A50-1BD3-6C43-AC17-8425963E340E}" type="slidenum">
              <a:rPr lang="en-US" altLang="en-US" sz="1200" b="0" smtClean="0"/>
              <a:pPr/>
              <a:t>3</a:t>
            </a:fld>
            <a:endParaRPr lang="en-US" altLang="en-US" sz="1200" b="0"/>
          </a:p>
        </p:txBody>
      </p:sp>
      <p:sp>
        <p:nvSpPr>
          <p:cNvPr id="90114" name="Rectangle 2">
            <a:extLst>
              <a:ext uri="{FF2B5EF4-FFF2-40B4-BE49-F238E27FC236}">
                <a16:creationId xmlns:a16="http://schemas.microsoft.com/office/drawing/2014/main" id="{16E38918-1847-B39B-4940-A6DD3CD832F2}"/>
              </a:ext>
            </a:extLst>
          </p:cNvPr>
          <p:cNvSpPr>
            <a:spLocks noGrp="1" noRot="1" noChangeAspect="1" noChangeArrowheads="1" noTextEdit="1"/>
          </p:cNvSpPr>
          <p:nvPr>
            <p:ph type="sldImg"/>
          </p:nvPr>
        </p:nvSpPr>
        <p:spPr>
          <a:ln/>
        </p:spPr>
      </p:sp>
      <p:sp>
        <p:nvSpPr>
          <p:cNvPr id="2354179" name="Rectangle 3">
            <a:extLst>
              <a:ext uri="{FF2B5EF4-FFF2-40B4-BE49-F238E27FC236}">
                <a16:creationId xmlns:a16="http://schemas.microsoft.com/office/drawing/2014/main" id="{EB9667C6-89B2-6D39-77A2-14BFAA683162}"/>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78BFC004-BBD6-A0F4-26BF-655679EF09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73ACA87A-6DED-2941-AC29-55D08035B93E}" type="slidenum">
              <a:rPr lang="en-US" altLang="en-US" sz="1200" b="0" smtClean="0"/>
              <a:pPr/>
              <a:t>30</a:t>
            </a:fld>
            <a:endParaRPr lang="en-US" altLang="en-US" sz="1200" b="0"/>
          </a:p>
        </p:txBody>
      </p:sp>
      <p:sp>
        <p:nvSpPr>
          <p:cNvPr id="67586" name="Rectangle 2">
            <a:extLst>
              <a:ext uri="{FF2B5EF4-FFF2-40B4-BE49-F238E27FC236}">
                <a16:creationId xmlns:a16="http://schemas.microsoft.com/office/drawing/2014/main" id="{1270FCF7-612A-4762-BA87-C66989F3C780}"/>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CCA9C36D-4D83-AE6E-F74B-4E9D59E8BE06}"/>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90F12DE7-C4A0-4098-8A02-A55E3F2FA0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7B72234B-6628-5F46-AE1E-6ABA79D4A0AF}" type="slidenum">
              <a:rPr lang="en-US" altLang="en-US" sz="1200" b="0" smtClean="0"/>
              <a:pPr/>
              <a:t>31</a:t>
            </a:fld>
            <a:endParaRPr lang="en-US" altLang="en-US" sz="1200" b="0"/>
          </a:p>
        </p:txBody>
      </p:sp>
      <p:sp>
        <p:nvSpPr>
          <p:cNvPr id="69634" name="Rectangle 2">
            <a:extLst>
              <a:ext uri="{FF2B5EF4-FFF2-40B4-BE49-F238E27FC236}">
                <a16:creationId xmlns:a16="http://schemas.microsoft.com/office/drawing/2014/main" id="{812AE423-ACBB-0BE9-3C4E-838CC6F6E414}"/>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91557AF5-713B-5EFD-5C18-92767813244F}"/>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90F12DE7-C4A0-4098-8A02-A55E3F2FA0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7B72234B-6628-5F46-AE1E-6ABA79D4A0AF}" type="slidenum">
              <a:rPr lang="en-US" altLang="en-US" sz="1200" b="0" smtClean="0"/>
              <a:pPr/>
              <a:t>32</a:t>
            </a:fld>
            <a:endParaRPr lang="en-US" altLang="en-US" sz="1200" b="0"/>
          </a:p>
        </p:txBody>
      </p:sp>
      <p:sp>
        <p:nvSpPr>
          <p:cNvPr id="69634" name="Rectangle 2">
            <a:extLst>
              <a:ext uri="{FF2B5EF4-FFF2-40B4-BE49-F238E27FC236}">
                <a16:creationId xmlns:a16="http://schemas.microsoft.com/office/drawing/2014/main" id="{812AE423-ACBB-0BE9-3C4E-838CC6F6E414}"/>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91557AF5-713B-5EFD-5C18-92767813244F}"/>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058718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6158EDCD-4E85-8D38-C96D-EEA6C130FA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C86F5A-8372-F44F-B127-FC598A3B4C9A}" type="slidenum">
              <a:rPr lang="en-US" altLang="en-US"/>
              <a:pPr>
                <a:spcBef>
                  <a:spcPct val="0"/>
                </a:spcBef>
              </a:pPr>
              <a:t>33</a:t>
            </a:fld>
            <a:endParaRPr lang="en-US" altLang="en-US"/>
          </a:p>
        </p:txBody>
      </p:sp>
      <p:sp>
        <p:nvSpPr>
          <p:cNvPr id="16386" name="Rectangle 2">
            <a:extLst>
              <a:ext uri="{FF2B5EF4-FFF2-40B4-BE49-F238E27FC236}">
                <a16:creationId xmlns:a16="http://schemas.microsoft.com/office/drawing/2014/main" id="{E43D39DF-D114-FDDF-0B4B-23280154F200}"/>
              </a:ext>
            </a:extLst>
          </p:cNvPr>
          <p:cNvSpPr>
            <a:spLocks noGrp="1" noRot="1" noChangeAspect="1" noChangeArrowheads="1" noTextEdit="1"/>
          </p:cNvSpPr>
          <p:nvPr>
            <p:ph type="sldImg"/>
          </p:nvPr>
        </p:nvSpPr>
        <p:spPr>
          <a:xfrm>
            <a:off x="1149350" y="690563"/>
            <a:ext cx="4559300" cy="3419475"/>
          </a:xfrm>
          <a:ln cap="flat"/>
        </p:spPr>
      </p:sp>
      <p:sp>
        <p:nvSpPr>
          <p:cNvPr id="16387" name="Rectangle 3">
            <a:extLst>
              <a:ext uri="{FF2B5EF4-FFF2-40B4-BE49-F238E27FC236}">
                <a16:creationId xmlns:a16="http://schemas.microsoft.com/office/drawing/2014/main" id="{0544E9DB-1888-4049-1DB2-43B9D41D176F}"/>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D9473EC5-E6C2-EA61-16CB-29282D43B3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09764C-7A90-944F-AEB9-80C9189CFDB3}" type="slidenum">
              <a:rPr lang="en-US" altLang="en-US"/>
              <a:pPr>
                <a:spcBef>
                  <a:spcPct val="0"/>
                </a:spcBef>
              </a:pPr>
              <a:t>34</a:t>
            </a:fld>
            <a:endParaRPr lang="en-US" altLang="en-US"/>
          </a:p>
        </p:txBody>
      </p:sp>
      <p:sp>
        <p:nvSpPr>
          <p:cNvPr id="18434" name="Rectangle 2">
            <a:extLst>
              <a:ext uri="{FF2B5EF4-FFF2-40B4-BE49-F238E27FC236}">
                <a16:creationId xmlns:a16="http://schemas.microsoft.com/office/drawing/2014/main" id="{A2308BB7-69BD-4380-E356-8C2C509B6529}"/>
              </a:ext>
            </a:extLst>
          </p:cNvPr>
          <p:cNvSpPr>
            <a:spLocks noGrp="1" noRot="1" noChangeAspect="1" noChangeArrowheads="1" noTextEdit="1"/>
          </p:cNvSpPr>
          <p:nvPr>
            <p:ph type="sldImg"/>
          </p:nvPr>
        </p:nvSpPr>
        <p:spPr>
          <a:xfrm>
            <a:off x="1149350" y="690563"/>
            <a:ext cx="4559300" cy="3419475"/>
          </a:xfrm>
          <a:ln cap="flat"/>
        </p:spPr>
      </p:sp>
      <p:sp>
        <p:nvSpPr>
          <p:cNvPr id="18435" name="Rectangle 3">
            <a:extLst>
              <a:ext uri="{FF2B5EF4-FFF2-40B4-BE49-F238E27FC236}">
                <a16:creationId xmlns:a16="http://schemas.microsoft.com/office/drawing/2014/main" id="{0F878C44-7EC8-D739-BE91-E8F14BCA6F46}"/>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34E084D-5908-4743-E031-3D3E1B308E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584AAF7-A5C7-174D-87F8-E09A093E583F}" type="slidenum">
              <a:rPr lang="en-US" altLang="en-US"/>
              <a:pPr>
                <a:spcBef>
                  <a:spcPct val="0"/>
                </a:spcBef>
              </a:pPr>
              <a:t>35</a:t>
            </a:fld>
            <a:endParaRPr lang="en-US" altLang="en-US"/>
          </a:p>
        </p:txBody>
      </p:sp>
      <p:sp>
        <p:nvSpPr>
          <p:cNvPr id="20482" name="Rectangle 2">
            <a:extLst>
              <a:ext uri="{FF2B5EF4-FFF2-40B4-BE49-F238E27FC236}">
                <a16:creationId xmlns:a16="http://schemas.microsoft.com/office/drawing/2014/main" id="{B7D68B40-F447-D731-67FF-224D00ECA15D}"/>
              </a:ext>
            </a:extLst>
          </p:cNvPr>
          <p:cNvSpPr>
            <a:spLocks noGrp="1" noRot="1" noChangeAspect="1" noChangeArrowheads="1" noTextEdit="1"/>
          </p:cNvSpPr>
          <p:nvPr>
            <p:ph type="sldImg"/>
          </p:nvPr>
        </p:nvSpPr>
        <p:spPr>
          <a:xfrm>
            <a:off x="1149350" y="690563"/>
            <a:ext cx="4559300" cy="3419475"/>
          </a:xfrm>
          <a:ln cap="flat"/>
        </p:spPr>
      </p:sp>
      <p:sp>
        <p:nvSpPr>
          <p:cNvPr id="20483" name="Rectangle 3">
            <a:extLst>
              <a:ext uri="{FF2B5EF4-FFF2-40B4-BE49-F238E27FC236}">
                <a16:creationId xmlns:a16="http://schemas.microsoft.com/office/drawing/2014/main" id="{7D00FF8C-2D94-AA9C-4752-CB79D1BCC56D}"/>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5D359609-C89A-7BB6-38DA-E84A8700AF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EB9D6EC-A533-F644-A0EA-B1B11F617CCE}" type="slidenum">
              <a:rPr lang="en-US" altLang="en-US"/>
              <a:pPr>
                <a:spcBef>
                  <a:spcPct val="0"/>
                </a:spcBef>
              </a:pPr>
              <a:t>36</a:t>
            </a:fld>
            <a:endParaRPr lang="en-US" altLang="en-US"/>
          </a:p>
        </p:txBody>
      </p:sp>
      <p:sp>
        <p:nvSpPr>
          <p:cNvPr id="22530" name="Rectangle 2">
            <a:extLst>
              <a:ext uri="{FF2B5EF4-FFF2-40B4-BE49-F238E27FC236}">
                <a16:creationId xmlns:a16="http://schemas.microsoft.com/office/drawing/2014/main" id="{5C4680A6-0906-F513-861F-1BDA85D918A8}"/>
              </a:ext>
            </a:extLst>
          </p:cNvPr>
          <p:cNvSpPr>
            <a:spLocks noGrp="1" noRot="1" noChangeAspect="1" noChangeArrowheads="1" noTextEdit="1"/>
          </p:cNvSpPr>
          <p:nvPr>
            <p:ph type="sldImg"/>
          </p:nvPr>
        </p:nvSpPr>
        <p:spPr>
          <a:xfrm>
            <a:off x="1149350" y="690563"/>
            <a:ext cx="4559300" cy="3419475"/>
          </a:xfrm>
          <a:ln cap="flat"/>
        </p:spPr>
      </p:sp>
      <p:sp>
        <p:nvSpPr>
          <p:cNvPr id="22531" name="Rectangle 3">
            <a:extLst>
              <a:ext uri="{FF2B5EF4-FFF2-40B4-BE49-F238E27FC236}">
                <a16:creationId xmlns:a16="http://schemas.microsoft.com/office/drawing/2014/main" id="{D40F30B9-2412-5237-FA28-4A71FE6A7EDE}"/>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B3798107-A2EF-59E3-FB24-3995571197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2836E910-ED18-CF4D-954F-E680F79C28CC}" type="slidenum">
              <a:rPr lang="en-US" altLang="en-US" sz="1200" b="0" smtClean="0"/>
              <a:pPr/>
              <a:t>37</a:t>
            </a:fld>
            <a:endParaRPr lang="en-US" altLang="en-US" sz="1200" b="0"/>
          </a:p>
        </p:txBody>
      </p:sp>
      <p:sp>
        <p:nvSpPr>
          <p:cNvPr id="75778" name="Rectangle 2">
            <a:extLst>
              <a:ext uri="{FF2B5EF4-FFF2-40B4-BE49-F238E27FC236}">
                <a16:creationId xmlns:a16="http://schemas.microsoft.com/office/drawing/2014/main" id="{9D12D253-B980-170B-53DF-A9028E3495C2}"/>
              </a:ext>
            </a:extLst>
          </p:cNvPr>
          <p:cNvSpPr>
            <a:spLocks noGrp="1" noRot="1" noChangeAspect="1" noChangeArrowheads="1" noTextEdit="1"/>
          </p:cNvSpPr>
          <p:nvPr>
            <p:ph type="sldImg"/>
          </p:nvPr>
        </p:nvSpPr>
        <p:spPr>
          <a:ln/>
        </p:spPr>
      </p:sp>
      <p:sp>
        <p:nvSpPr>
          <p:cNvPr id="2300931" name="Rectangle 3">
            <a:extLst>
              <a:ext uri="{FF2B5EF4-FFF2-40B4-BE49-F238E27FC236}">
                <a16:creationId xmlns:a16="http://schemas.microsoft.com/office/drawing/2014/main" id="{E228C0D5-8513-0DC3-C1F7-B3F7B4C7795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6F8E846F-2C90-4455-80E5-24017DD331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F83C1ABC-F782-134F-A204-E8D01BD015CE}" type="slidenum">
              <a:rPr lang="en-US" altLang="en-US" sz="1200" b="0" smtClean="0"/>
              <a:pPr/>
              <a:t>38</a:t>
            </a:fld>
            <a:endParaRPr lang="en-US" altLang="en-US" sz="1200" b="0"/>
          </a:p>
        </p:txBody>
      </p:sp>
      <p:sp>
        <p:nvSpPr>
          <p:cNvPr id="77826" name="Rectangle 2">
            <a:extLst>
              <a:ext uri="{FF2B5EF4-FFF2-40B4-BE49-F238E27FC236}">
                <a16:creationId xmlns:a16="http://schemas.microsoft.com/office/drawing/2014/main" id="{34752D6E-BBD8-AF05-F4EA-D7B881AFDC62}"/>
              </a:ext>
            </a:extLst>
          </p:cNvPr>
          <p:cNvSpPr>
            <a:spLocks noGrp="1" noRot="1" noChangeAspect="1" noChangeArrowheads="1" noTextEdit="1"/>
          </p:cNvSpPr>
          <p:nvPr>
            <p:ph type="sldImg"/>
          </p:nvPr>
        </p:nvSpPr>
        <p:spPr>
          <a:ln/>
        </p:spPr>
      </p:sp>
      <p:sp>
        <p:nvSpPr>
          <p:cNvPr id="3091459" name="Rectangle 3">
            <a:extLst>
              <a:ext uri="{FF2B5EF4-FFF2-40B4-BE49-F238E27FC236}">
                <a16:creationId xmlns:a16="http://schemas.microsoft.com/office/drawing/2014/main" id="{73A5C559-AE70-239B-831B-7E732EE8717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FE026A0-12D0-5A28-7BE1-1872760C7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7D45B81-8EAA-0844-9231-14C927BFB29F}" type="slidenum">
              <a:rPr lang="en-US" altLang="en-US"/>
              <a:pPr>
                <a:spcBef>
                  <a:spcPct val="0"/>
                </a:spcBef>
              </a:pPr>
              <a:t>39</a:t>
            </a:fld>
            <a:endParaRPr lang="en-US" altLang="en-US"/>
          </a:p>
        </p:txBody>
      </p:sp>
      <p:sp>
        <p:nvSpPr>
          <p:cNvPr id="16386" name="Rectangle 2">
            <a:extLst>
              <a:ext uri="{FF2B5EF4-FFF2-40B4-BE49-F238E27FC236}">
                <a16:creationId xmlns:a16="http://schemas.microsoft.com/office/drawing/2014/main" id="{236F51DB-2B0B-F672-60A5-D16795D99313}"/>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A63B96D2-3F0D-F0EA-5430-C34A5D09BC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FEB8A91C-A108-9564-76AA-74A44226E8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C315BA13-AB79-8444-90F1-7D9B2348F991}" type="slidenum">
              <a:rPr lang="en-US" altLang="en-US" sz="1200" b="0" smtClean="0"/>
              <a:pPr/>
              <a:t>4</a:t>
            </a:fld>
            <a:endParaRPr lang="en-US" altLang="en-US" sz="1200" b="0"/>
          </a:p>
        </p:txBody>
      </p:sp>
      <p:sp>
        <p:nvSpPr>
          <p:cNvPr id="92162" name="Rectangle 2">
            <a:extLst>
              <a:ext uri="{FF2B5EF4-FFF2-40B4-BE49-F238E27FC236}">
                <a16:creationId xmlns:a16="http://schemas.microsoft.com/office/drawing/2014/main" id="{7EE3C573-ADF7-1262-1266-EB5D514EE537}"/>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8BE84221-56BC-4922-812E-AD939542E8CA}"/>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FE026A0-12D0-5A28-7BE1-1872760C7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7D45B81-8EAA-0844-9231-14C927BFB29F}" type="slidenum">
              <a:rPr lang="en-US" altLang="en-US"/>
              <a:pPr>
                <a:spcBef>
                  <a:spcPct val="0"/>
                </a:spcBef>
              </a:pPr>
              <a:t>40</a:t>
            </a:fld>
            <a:endParaRPr lang="en-US" altLang="en-US"/>
          </a:p>
        </p:txBody>
      </p:sp>
      <p:sp>
        <p:nvSpPr>
          <p:cNvPr id="16386" name="Rectangle 2">
            <a:extLst>
              <a:ext uri="{FF2B5EF4-FFF2-40B4-BE49-F238E27FC236}">
                <a16:creationId xmlns:a16="http://schemas.microsoft.com/office/drawing/2014/main" id="{236F51DB-2B0B-F672-60A5-D16795D99313}"/>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A63B96D2-3F0D-F0EA-5430-C34A5D09BC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6089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1B2FC3AC-9A7D-F9E5-0F8E-F8AC3B03B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82A22E6-87B8-C24B-967D-F1182A87F55C}" type="slidenum">
              <a:rPr lang="en-US" altLang="en-US"/>
              <a:pPr>
                <a:spcBef>
                  <a:spcPct val="0"/>
                </a:spcBef>
              </a:pPr>
              <a:t>41</a:t>
            </a:fld>
            <a:endParaRPr lang="en-US" altLang="en-US"/>
          </a:p>
        </p:txBody>
      </p:sp>
      <p:sp>
        <p:nvSpPr>
          <p:cNvPr id="18434" name="Rectangle 2">
            <a:extLst>
              <a:ext uri="{FF2B5EF4-FFF2-40B4-BE49-F238E27FC236}">
                <a16:creationId xmlns:a16="http://schemas.microsoft.com/office/drawing/2014/main" id="{AE892312-CF49-3084-5851-ACDED5F6976B}"/>
              </a:ext>
            </a:extLst>
          </p:cNvPr>
          <p:cNvSpPr>
            <a:spLocks noGrp="1" noRot="1" noChangeAspect="1" noChangeArrowheads="1" noTextEdit="1"/>
          </p:cNvSpPr>
          <p:nvPr>
            <p:ph type="sldImg"/>
          </p:nvPr>
        </p:nvSpPr>
        <p:spPr>
          <a:xfrm>
            <a:off x="1149350" y="690563"/>
            <a:ext cx="4559300" cy="3419475"/>
          </a:xfrm>
          <a:ln cap="flat"/>
        </p:spPr>
      </p:sp>
      <p:sp>
        <p:nvSpPr>
          <p:cNvPr id="18435" name="Rectangle 3">
            <a:extLst>
              <a:ext uri="{FF2B5EF4-FFF2-40B4-BE49-F238E27FC236}">
                <a16:creationId xmlns:a16="http://schemas.microsoft.com/office/drawing/2014/main" id="{45B6894F-A09F-3C3B-BE74-CC9D6CAE54AF}"/>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98F9018C-9AA1-150C-E1A8-96945F1AE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390D409-039E-1B45-88BE-1571EBEF4C6A}" type="slidenum">
              <a:rPr lang="en-US" altLang="en-US"/>
              <a:pPr>
                <a:spcBef>
                  <a:spcPct val="0"/>
                </a:spcBef>
              </a:pPr>
              <a:t>42</a:t>
            </a:fld>
            <a:endParaRPr lang="en-US" altLang="en-US"/>
          </a:p>
        </p:txBody>
      </p:sp>
      <p:sp>
        <p:nvSpPr>
          <p:cNvPr id="20482" name="Rectangle 2">
            <a:extLst>
              <a:ext uri="{FF2B5EF4-FFF2-40B4-BE49-F238E27FC236}">
                <a16:creationId xmlns:a16="http://schemas.microsoft.com/office/drawing/2014/main" id="{9C0AF640-D693-B86D-CD31-3D96B7A31512}"/>
              </a:ext>
            </a:extLst>
          </p:cNvPr>
          <p:cNvSpPr>
            <a:spLocks noGrp="1" noRot="1" noChangeAspect="1" noChangeArrowheads="1" noTextEdit="1"/>
          </p:cNvSpPr>
          <p:nvPr>
            <p:ph type="sldImg"/>
          </p:nvPr>
        </p:nvSpPr>
        <p:spPr>
          <a:xfrm>
            <a:off x="1149350" y="690563"/>
            <a:ext cx="4559300" cy="3419475"/>
          </a:xfrm>
          <a:ln cap="flat"/>
        </p:spPr>
      </p:sp>
      <p:sp>
        <p:nvSpPr>
          <p:cNvPr id="20483" name="Rectangle 3">
            <a:extLst>
              <a:ext uri="{FF2B5EF4-FFF2-40B4-BE49-F238E27FC236}">
                <a16:creationId xmlns:a16="http://schemas.microsoft.com/office/drawing/2014/main" id="{2E0BA36B-245F-299D-AA6A-B06B0DE9635F}"/>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7B581B2-E899-D3A9-FB1E-E5269BD369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3CFEFD5-FF4E-324C-A5BF-DEF6850D0601}" type="slidenum">
              <a:rPr lang="en-US" altLang="en-US"/>
              <a:pPr>
                <a:spcBef>
                  <a:spcPct val="0"/>
                </a:spcBef>
              </a:pPr>
              <a:t>43</a:t>
            </a:fld>
            <a:endParaRPr lang="en-US" altLang="en-US"/>
          </a:p>
        </p:txBody>
      </p:sp>
      <p:sp>
        <p:nvSpPr>
          <p:cNvPr id="22530" name="Rectangle 2">
            <a:extLst>
              <a:ext uri="{FF2B5EF4-FFF2-40B4-BE49-F238E27FC236}">
                <a16:creationId xmlns:a16="http://schemas.microsoft.com/office/drawing/2014/main" id="{C4F69FBF-A3EF-01E8-B220-2C446FA2A715}"/>
              </a:ext>
            </a:extLst>
          </p:cNvPr>
          <p:cNvSpPr>
            <a:spLocks noGrp="1" noRot="1" noChangeAspect="1" noChangeArrowheads="1" noTextEdit="1"/>
          </p:cNvSpPr>
          <p:nvPr>
            <p:ph type="sldImg"/>
          </p:nvPr>
        </p:nvSpPr>
        <p:spPr>
          <a:xfrm>
            <a:off x="1149350" y="690563"/>
            <a:ext cx="4559300" cy="3419475"/>
          </a:xfrm>
          <a:ln cap="flat"/>
        </p:spPr>
      </p:sp>
      <p:sp>
        <p:nvSpPr>
          <p:cNvPr id="22531" name="Rectangle 3">
            <a:extLst>
              <a:ext uri="{FF2B5EF4-FFF2-40B4-BE49-F238E27FC236}">
                <a16:creationId xmlns:a16="http://schemas.microsoft.com/office/drawing/2014/main" id="{4E575E66-85B0-CCAB-4B13-B91FFE4A5A12}"/>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F788454F-15BB-C3FE-7E87-4FED16CE8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9BB16B-8BAE-F846-A98A-99E21225B645}" type="slidenum">
              <a:rPr lang="en-US" altLang="en-US"/>
              <a:pPr>
                <a:spcBef>
                  <a:spcPct val="0"/>
                </a:spcBef>
              </a:pPr>
              <a:t>44</a:t>
            </a:fld>
            <a:endParaRPr lang="en-US" altLang="en-US"/>
          </a:p>
        </p:txBody>
      </p:sp>
      <p:sp>
        <p:nvSpPr>
          <p:cNvPr id="24578" name="Rectangle 2">
            <a:extLst>
              <a:ext uri="{FF2B5EF4-FFF2-40B4-BE49-F238E27FC236}">
                <a16:creationId xmlns:a16="http://schemas.microsoft.com/office/drawing/2014/main" id="{D8F12859-F0BC-5650-D40C-B2A3DDDA3930}"/>
              </a:ext>
            </a:extLst>
          </p:cNvPr>
          <p:cNvSpPr>
            <a:spLocks noGrp="1" noRot="1" noChangeAspect="1" noChangeArrowheads="1" noTextEdit="1"/>
          </p:cNvSpPr>
          <p:nvPr>
            <p:ph type="sldImg"/>
          </p:nvPr>
        </p:nvSpPr>
        <p:spPr>
          <a:xfrm>
            <a:off x="1149350" y="690563"/>
            <a:ext cx="4559300" cy="3419475"/>
          </a:xfrm>
          <a:ln cap="flat"/>
        </p:spPr>
      </p:sp>
      <p:sp>
        <p:nvSpPr>
          <p:cNvPr id="24579" name="Rectangle 3">
            <a:extLst>
              <a:ext uri="{FF2B5EF4-FFF2-40B4-BE49-F238E27FC236}">
                <a16:creationId xmlns:a16="http://schemas.microsoft.com/office/drawing/2014/main" id="{66A42CDE-0CD1-44F1-8C97-65896A2DC480}"/>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6EB8EC79-A3C5-C203-1A39-143FBBBFB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8039B12-6B51-1742-B55F-7FD3B857F698}" type="slidenum">
              <a:rPr lang="en-US" altLang="en-US"/>
              <a:pPr>
                <a:spcBef>
                  <a:spcPct val="0"/>
                </a:spcBef>
              </a:pPr>
              <a:t>45</a:t>
            </a:fld>
            <a:endParaRPr lang="en-US" altLang="en-US"/>
          </a:p>
        </p:txBody>
      </p:sp>
      <p:sp>
        <p:nvSpPr>
          <p:cNvPr id="26626" name="Rectangle 2">
            <a:extLst>
              <a:ext uri="{FF2B5EF4-FFF2-40B4-BE49-F238E27FC236}">
                <a16:creationId xmlns:a16="http://schemas.microsoft.com/office/drawing/2014/main" id="{9793BA43-55F6-9F69-95D2-E236E97FE578}"/>
              </a:ext>
            </a:extLst>
          </p:cNvPr>
          <p:cNvSpPr>
            <a:spLocks noGrp="1" noRot="1" noChangeAspect="1" noChangeArrowheads="1" noTextEdit="1"/>
          </p:cNvSpPr>
          <p:nvPr>
            <p:ph type="sldImg"/>
          </p:nvPr>
        </p:nvSpPr>
        <p:spPr>
          <a:xfrm>
            <a:off x="1149350" y="690563"/>
            <a:ext cx="4559300" cy="3419475"/>
          </a:xfrm>
          <a:ln cap="flat"/>
        </p:spPr>
      </p:sp>
      <p:sp>
        <p:nvSpPr>
          <p:cNvPr id="26627" name="Rectangle 3">
            <a:extLst>
              <a:ext uri="{FF2B5EF4-FFF2-40B4-BE49-F238E27FC236}">
                <a16:creationId xmlns:a16="http://schemas.microsoft.com/office/drawing/2014/main" id="{17605BDB-2BFD-5014-A957-C41D0268EC58}"/>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75A5935-39CE-CC2F-3D28-B6889BCDE4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2B23658-B3FC-3149-8160-AEA46557FABD}" type="slidenum">
              <a:rPr lang="en-US" altLang="en-US"/>
              <a:pPr>
                <a:spcBef>
                  <a:spcPct val="0"/>
                </a:spcBef>
              </a:pPr>
              <a:t>46</a:t>
            </a:fld>
            <a:endParaRPr lang="en-US" altLang="en-US"/>
          </a:p>
        </p:txBody>
      </p:sp>
      <p:sp>
        <p:nvSpPr>
          <p:cNvPr id="28674" name="Rectangle 2">
            <a:extLst>
              <a:ext uri="{FF2B5EF4-FFF2-40B4-BE49-F238E27FC236}">
                <a16:creationId xmlns:a16="http://schemas.microsoft.com/office/drawing/2014/main" id="{A32426C5-AD11-A09B-0F3B-D26F53F9B762}"/>
              </a:ext>
            </a:extLst>
          </p:cNvPr>
          <p:cNvSpPr>
            <a:spLocks noGrp="1" noRot="1" noChangeAspect="1" noChangeArrowheads="1" noTextEdit="1"/>
          </p:cNvSpPr>
          <p:nvPr>
            <p:ph type="sldImg"/>
          </p:nvPr>
        </p:nvSpPr>
        <p:spPr>
          <a:xfrm>
            <a:off x="1149350" y="690563"/>
            <a:ext cx="4559300" cy="3419475"/>
          </a:xfrm>
          <a:ln cap="flat"/>
        </p:spPr>
      </p:sp>
      <p:sp>
        <p:nvSpPr>
          <p:cNvPr id="28675" name="Rectangle 3">
            <a:extLst>
              <a:ext uri="{FF2B5EF4-FFF2-40B4-BE49-F238E27FC236}">
                <a16:creationId xmlns:a16="http://schemas.microsoft.com/office/drawing/2014/main" id="{FA811C3D-AACA-46E2-6DCE-5DF79FA8C528}"/>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4A9A06AF-9A61-A27B-CEE2-501C5232E9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EE85AF1-A8E4-164B-9D27-EB3AAE2AEC8F}" type="slidenum">
              <a:rPr lang="en-US" altLang="en-US"/>
              <a:pPr>
                <a:spcBef>
                  <a:spcPct val="0"/>
                </a:spcBef>
              </a:pPr>
              <a:t>47</a:t>
            </a:fld>
            <a:endParaRPr lang="en-US" altLang="en-US"/>
          </a:p>
        </p:txBody>
      </p:sp>
      <p:sp>
        <p:nvSpPr>
          <p:cNvPr id="30722" name="Rectangle 2">
            <a:extLst>
              <a:ext uri="{FF2B5EF4-FFF2-40B4-BE49-F238E27FC236}">
                <a16:creationId xmlns:a16="http://schemas.microsoft.com/office/drawing/2014/main" id="{24B7F568-09A3-16EF-304A-AB61DBFF8AB7}"/>
              </a:ext>
            </a:extLst>
          </p:cNvPr>
          <p:cNvSpPr>
            <a:spLocks noGrp="1" noRot="1" noChangeAspect="1" noChangeArrowheads="1" noTextEdit="1"/>
          </p:cNvSpPr>
          <p:nvPr>
            <p:ph type="sldImg"/>
          </p:nvPr>
        </p:nvSpPr>
        <p:spPr>
          <a:xfrm>
            <a:off x="1149350" y="690563"/>
            <a:ext cx="4559300" cy="3419475"/>
          </a:xfrm>
          <a:ln cap="flat"/>
        </p:spPr>
      </p:sp>
      <p:sp>
        <p:nvSpPr>
          <p:cNvPr id="30723" name="Rectangle 3">
            <a:extLst>
              <a:ext uri="{FF2B5EF4-FFF2-40B4-BE49-F238E27FC236}">
                <a16:creationId xmlns:a16="http://schemas.microsoft.com/office/drawing/2014/main" id="{578C5135-8274-95DC-2997-A7BAA047DABA}"/>
              </a:ext>
            </a:extLst>
          </p:cNvPr>
          <p:cNvSpPr>
            <a:spLocks noGrp="1" noChangeArrowheads="1"/>
          </p:cNvSpPr>
          <p:nvPr>
            <p:ph type="body" idx="1"/>
          </p:nvPr>
        </p:nvSpPr>
        <p:spPr>
          <a:xfrm>
            <a:off x="903288" y="4343400"/>
            <a:ext cx="504825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7EE80806-B747-C273-EC5C-F4C83ACFE4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42832672-4C82-6749-97FC-2C485F01D143}" type="slidenum">
              <a:rPr lang="en-US" altLang="en-US" sz="1200" b="0" smtClean="0"/>
              <a:pPr/>
              <a:t>5</a:t>
            </a:fld>
            <a:endParaRPr lang="en-US" altLang="en-US" sz="1200" b="0"/>
          </a:p>
        </p:txBody>
      </p:sp>
      <p:sp>
        <p:nvSpPr>
          <p:cNvPr id="20482" name="Rectangle 2">
            <a:extLst>
              <a:ext uri="{FF2B5EF4-FFF2-40B4-BE49-F238E27FC236}">
                <a16:creationId xmlns:a16="http://schemas.microsoft.com/office/drawing/2014/main" id="{626241F7-4E76-FC52-599E-564DB0265038}"/>
              </a:ext>
            </a:extLst>
          </p:cNvPr>
          <p:cNvSpPr>
            <a:spLocks noGrp="1" noRot="1" noChangeAspect="1" noChangeArrowheads="1" noTextEdit="1"/>
          </p:cNvSpPr>
          <p:nvPr>
            <p:ph type="sldImg"/>
          </p:nvPr>
        </p:nvSpPr>
        <p:spPr>
          <a:ln/>
        </p:spPr>
      </p:sp>
      <p:sp>
        <p:nvSpPr>
          <p:cNvPr id="2360323" name="Rectangle 3">
            <a:extLst>
              <a:ext uri="{FF2B5EF4-FFF2-40B4-BE49-F238E27FC236}">
                <a16:creationId xmlns:a16="http://schemas.microsoft.com/office/drawing/2014/main" id="{FCA7F4FA-95ED-0C91-F115-1ED3B6B8477F}"/>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F3CF78-37C3-7291-8468-F8D51E7AD382}"/>
              </a:ext>
            </a:extLst>
          </p:cNvPr>
          <p:cNvSpPr>
            <a:spLocks noGrp="1" noChangeArrowheads="1"/>
          </p:cNvSpPr>
          <p:nvPr>
            <p:ph type="sldNum" sz="quarter" idx="5"/>
          </p:nvPr>
        </p:nvSpPr>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2F6FEEBB-E627-C34F-95DB-0FE2AE0EC4A9}" type="slidenum">
              <a:rPr lang="en-US" altLang="en-US" sz="1200" b="0"/>
              <a:pPr/>
              <a:t>6</a:t>
            </a:fld>
            <a:endParaRPr lang="en-US" altLang="en-US" sz="1200" b="0"/>
          </a:p>
        </p:txBody>
      </p:sp>
      <p:sp>
        <p:nvSpPr>
          <p:cNvPr id="71682" name="Rectangle 2">
            <a:extLst>
              <a:ext uri="{FF2B5EF4-FFF2-40B4-BE49-F238E27FC236}">
                <a16:creationId xmlns:a16="http://schemas.microsoft.com/office/drawing/2014/main" id="{838736DF-E980-CA44-7B4A-8AD33E488DDD}"/>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F0780F56-EA46-0669-6DD9-2796FEA2900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50DF42EA-F3F5-CDFF-B309-9252A95211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AC42CD75-2BDD-7740-BC65-B49031CB0B4D}" type="slidenum">
              <a:rPr lang="en-US" altLang="en-US" sz="1200" b="0" smtClean="0"/>
              <a:pPr/>
              <a:t>7</a:t>
            </a:fld>
            <a:endParaRPr lang="en-US" altLang="en-US" sz="1200" b="0"/>
          </a:p>
        </p:txBody>
      </p:sp>
      <p:sp>
        <p:nvSpPr>
          <p:cNvPr id="24578" name="Rectangle 2">
            <a:extLst>
              <a:ext uri="{FF2B5EF4-FFF2-40B4-BE49-F238E27FC236}">
                <a16:creationId xmlns:a16="http://schemas.microsoft.com/office/drawing/2014/main" id="{9BD0B483-813B-A4F4-6239-AA24AB311F22}"/>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D4D5F238-A6CB-58F0-3A46-3DD202BF9EE4}"/>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08632937-4AB7-2388-08F2-EB10F2A7BC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3F0A626E-3173-724B-B763-E13EAD3277D7}" type="slidenum">
              <a:rPr lang="en-US" altLang="en-US" sz="1200" b="0" smtClean="0"/>
              <a:pPr/>
              <a:t>8</a:t>
            </a:fld>
            <a:endParaRPr lang="en-US" altLang="en-US" sz="1200" b="0"/>
          </a:p>
        </p:txBody>
      </p:sp>
      <p:sp>
        <p:nvSpPr>
          <p:cNvPr id="28674" name="Rectangle 2">
            <a:extLst>
              <a:ext uri="{FF2B5EF4-FFF2-40B4-BE49-F238E27FC236}">
                <a16:creationId xmlns:a16="http://schemas.microsoft.com/office/drawing/2014/main" id="{BF2CFDBC-A58B-6113-E9B5-558A34DB7A83}"/>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FA700782-0FDF-07A9-192E-9CF022E11304}"/>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FBA9CD76-BC37-5A8C-2D2E-308322818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fld id="{E998B18D-2E1A-A347-A4FB-73AE5E5AE3DB}" type="slidenum">
              <a:rPr lang="en-US" altLang="en-US" sz="1200" b="0" smtClean="0"/>
              <a:pPr/>
              <a:t>9</a:t>
            </a:fld>
            <a:endParaRPr lang="en-US" altLang="en-US" sz="1200" b="0"/>
          </a:p>
        </p:txBody>
      </p:sp>
      <p:sp>
        <p:nvSpPr>
          <p:cNvPr id="26626" name="Rectangle 2">
            <a:extLst>
              <a:ext uri="{FF2B5EF4-FFF2-40B4-BE49-F238E27FC236}">
                <a16:creationId xmlns:a16="http://schemas.microsoft.com/office/drawing/2014/main" id="{EC282314-6FA5-571D-FDE3-7529829E79BE}"/>
              </a:ext>
            </a:extLst>
          </p:cNvPr>
          <p:cNvSpPr>
            <a:spLocks noGrp="1" noRot="1" noChangeAspect="1" noChangeArrowheads="1" noTextEdit="1"/>
          </p:cNvSpPr>
          <p:nvPr>
            <p:ph type="sldImg"/>
          </p:nvPr>
        </p:nvSpPr>
        <p:spPr>
          <a:xfrm>
            <a:off x="1192213" y="704850"/>
            <a:ext cx="4638675" cy="3478213"/>
          </a:xfrm>
          <a:ln/>
        </p:spPr>
      </p:sp>
      <p:sp>
        <p:nvSpPr>
          <p:cNvPr id="3142659" name="Rectangle 3">
            <a:extLst>
              <a:ext uri="{FF2B5EF4-FFF2-40B4-BE49-F238E27FC236}">
                <a16:creationId xmlns:a16="http://schemas.microsoft.com/office/drawing/2014/main" id="{0A056B45-56AF-3386-D50A-35442A28524B}"/>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986B46-D5CD-CF99-D5C2-8D5F984628A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8028830-37D4-C367-D41A-DDAF6E17A8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8013F6-20F9-B1D9-6D14-653A36A8CE79}"/>
              </a:ext>
            </a:extLst>
          </p:cNvPr>
          <p:cNvSpPr>
            <a:spLocks noGrp="1"/>
          </p:cNvSpPr>
          <p:nvPr>
            <p:ph type="sldNum" sz="quarter" idx="12"/>
          </p:nvPr>
        </p:nvSpPr>
        <p:spPr/>
        <p:txBody>
          <a:bodyPr/>
          <a:lstStyle>
            <a:lvl1pPr>
              <a:defRPr/>
            </a:lvl1pPr>
          </a:lstStyle>
          <a:p>
            <a:pPr>
              <a:defRPr/>
            </a:pPr>
            <a:fld id="{5F4E1812-84E4-0E42-95BC-5702E9516B57}" type="slidenum">
              <a:rPr lang="en-US" altLang="en-US"/>
              <a:pPr>
                <a:defRPr/>
              </a:pPr>
              <a:t>‹#›</a:t>
            </a:fld>
            <a:endParaRPr lang="en-US" altLang="en-US"/>
          </a:p>
        </p:txBody>
      </p:sp>
    </p:spTree>
    <p:extLst>
      <p:ext uri="{BB962C8B-B14F-4D97-AF65-F5344CB8AC3E}">
        <p14:creationId xmlns:p14="http://schemas.microsoft.com/office/powerpoint/2010/main" val="1079255325"/>
      </p:ext>
    </p:extLst>
  </p:cSld>
  <p:clrMapOvr>
    <a:masterClrMapping/>
  </p:clrMapOvr>
  <p:transition>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A279F-2028-5A01-2C0F-2471B9EF36C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48333B6-4145-766B-F586-9DD95B16CC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9B938C-8DEE-5686-C498-09D68CBA0911}"/>
              </a:ext>
            </a:extLst>
          </p:cNvPr>
          <p:cNvSpPr>
            <a:spLocks noGrp="1"/>
          </p:cNvSpPr>
          <p:nvPr>
            <p:ph type="sldNum" sz="quarter" idx="12"/>
          </p:nvPr>
        </p:nvSpPr>
        <p:spPr/>
        <p:txBody>
          <a:bodyPr/>
          <a:lstStyle>
            <a:lvl1pPr>
              <a:defRPr/>
            </a:lvl1pPr>
          </a:lstStyle>
          <a:p>
            <a:pPr>
              <a:defRPr/>
            </a:pPr>
            <a:fld id="{FC3B3862-EF00-B942-8002-7129C8BCB79F}" type="slidenum">
              <a:rPr lang="en-US" altLang="en-US"/>
              <a:pPr>
                <a:defRPr/>
              </a:pPr>
              <a:t>‹#›</a:t>
            </a:fld>
            <a:endParaRPr lang="en-US" altLang="en-US"/>
          </a:p>
        </p:txBody>
      </p:sp>
    </p:spTree>
    <p:extLst>
      <p:ext uri="{BB962C8B-B14F-4D97-AF65-F5344CB8AC3E}">
        <p14:creationId xmlns:p14="http://schemas.microsoft.com/office/powerpoint/2010/main" val="4185237167"/>
      </p:ext>
    </p:extLst>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C15C0-C096-0D1E-82DD-BABBF36E89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F5B5F6A-0B70-C1F9-740F-015173A469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7221A2-CC88-66A0-BC74-4008252F5C6B}"/>
              </a:ext>
            </a:extLst>
          </p:cNvPr>
          <p:cNvSpPr>
            <a:spLocks noGrp="1"/>
          </p:cNvSpPr>
          <p:nvPr>
            <p:ph type="sldNum" sz="quarter" idx="12"/>
          </p:nvPr>
        </p:nvSpPr>
        <p:spPr/>
        <p:txBody>
          <a:bodyPr/>
          <a:lstStyle>
            <a:lvl1pPr>
              <a:defRPr/>
            </a:lvl1pPr>
          </a:lstStyle>
          <a:p>
            <a:pPr>
              <a:defRPr/>
            </a:pPr>
            <a:fld id="{69102EA5-2A5F-9E47-858D-510B5D426B17}" type="slidenum">
              <a:rPr lang="en-US" altLang="en-US"/>
              <a:pPr>
                <a:defRPr/>
              </a:pPr>
              <a:t>‹#›</a:t>
            </a:fld>
            <a:endParaRPr lang="en-US" altLang="en-US"/>
          </a:p>
        </p:txBody>
      </p:sp>
    </p:spTree>
    <p:extLst>
      <p:ext uri="{BB962C8B-B14F-4D97-AF65-F5344CB8AC3E}">
        <p14:creationId xmlns:p14="http://schemas.microsoft.com/office/powerpoint/2010/main" val="1616032035"/>
      </p:ext>
    </p:extLst>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E4B8F-CCE6-ECF4-1A45-129C9216C82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193F168-AF6D-F3A1-C26C-D09BB2A4BE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123319-EFED-3093-CCD4-930575EB92B8}"/>
              </a:ext>
            </a:extLst>
          </p:cNvPr>
          <p:cNvSpPr>
            <a:spLocks noGrp="1"/>
          </p:cNvSpPr>
          <p:nvPr>
            <p:ph type="sldNum" sz="quarter" idx="12"/>
          </p:nvPr>
        </p:nvSpPr>
        <p:spPr/>
        <p:txBody>
          <a:bodyPr/>
          <a:lstStyle>
            <a:lvl1pPr>
              <a:defRPr/>
            </a:lvl1pPr>
          </a:lstStyle>
          <a:p>
            <a:pPr>
              <a:defRPr/>
            </a:pPr>
            <a:fld id="{2943BBF3-41FD-1E43-B361-86B84C8CF778}" type="slidenum">
              <a:rPr lang="en-US" altLang="en-US"/>
              <a:pPr>
                <a:defRPr/>
              </a:pPr>
              <a:t>‹#›</a:t>
            </a:fld>
            <a:endParaRPr lang="en-US" altLang="en-US"/>
          </a:p>
        </p:txBody>
      </p:sp>
    </p:spTree>
    <p:extLst>
      <p:ext uri="{BB962C8B-B14F-4D97-AF65-F5344CB8AC3E}">
        <p14:creationId xmlns:p14="http://schemas.microsoft.com/office/powerpoint/2010/main" val="4141700554"/>
      </p:ext>
    </p:extLst>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C2FC56-E856-A380-69BB-4DA30636770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9404974-1E0A-71D6-072A-297879CC8A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19B42C-146F-8CBD-D453-D060AB5ECBE0}"/>
              </a:ext>
            </a:extLst>
          </p:cNvPr>
          <p:cNvSpPr>
            <a:spLocks noGrp="1"/>
          </p:cNvSpPr>
          <p:nvPr>
            <p:ph type="sldNum" sz="quarter" idx="12"/>
          </p:nvPr>
        </p:nvSpPr>
        <p:spPr/>
        <p:txBody>
          <a:bodyPr/>
          <a:lstStyle>
            <a:lvl1pPr>
              <a:defRPr/>
            </a:lvl1pPr>
          </a:lstStyle>
          <a:p>
            <a:pPr>
              <a:defRPr/>
            </a:pPr>
            <a:fld id="{C7D87FC1-3E67-4141-BA02-C1D6FBEB2F50}" type="slidenum">
              <a:rPr lang="en-US" altLang="en-US"/>
              <a:pPr>
                <a:defRPr/>
              </a:pPr>
              <a:t>‹#›</a:t>
            </a:fld>
            <a:endParaRPr lang="en-US" altLang="en-US"/>
          </a:p>
        </p:txBody>
      </p:sp>
    </p:spTree>
    <p:extLst>
      <p:ext uri="{BB962C8B-B14F-4D97-AF65-F5344CB8AC3E}">
        <p14:creationId xmlns:p14="http://schemas.microsoft.com/office/powerpoint/2010/main" val="4264436635"/>
      </p:ext>
    </p:extLst>
  </p:cSld>
  <p:clrMapOvr>
    <a:masterClrMapping/>
  </p:clrMapOvr>
  <p:transition>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BB64E6D-6D77-01D2-3934-5AD52CF7B39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3F75FC5-157E-4966-13FF-9156A0EBFC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D42ECB-F887-DFA8-0521-0FF62DC68851}"/>
              </a:ext>
            </a:extLst>
          </p:cNvPr>
          <p:cNvSpPr>
            <a:spLocks noGrp="1"/>
          </p:cNvSpPr>
          <p:nvPr>
            <p:ph type="sldNum" sz="quarter" idx="12"/>
          </p:nvPr>
        </p:nvSpPr>
        <p:spPr/>
        <p:txBody>
          <a:bodyPr/>
          <a:lstStyle>
            <a:lvl1pPr>
              <a:defRPr/>
            </a:lvl1pPr>
          </a:lstStyle>
          <a:p>
            <a:pPr>
              <a:defRPr/>
            </a:pPr>
            <a:fld id="{A4DFE4E6-A3F6-6B4F-BD08-B28334D9454B}" type="slidenum">
              <a:rPr lang="en-US" altLang="en-US"/>
              <a:pPr>
                <a:defRPr/>
              </a:pPr>
              <a:t>‹#›</a:t>
            </a:fld>
            <a:endParaRPr lang="en-US" altLang="en-US"/>
          </a:p>
        </p:txBody>
      </p:sp>
    </p:spTree>
    <p:extLst>
      <p:ext uri="{BB962C8B-B14F-4D97-AF65-F5344CB8AC3E}">
        <p14:creationId xmlns:p14="http://schemas.microsoft.com/office/powerpoint/2010/main" val="425795174"/>
      </p:ext>
    </p:extLst>
  </p:cSld>
  <p:clrMapOvr>
    <a:masterClrMapping/>
  </p:clrMapOvr>
  <p:transition>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699404-DBCC-4210-687E-556239EE864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64E2C61-4C78-1F9B-91D3-AEE1CE21BB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FDD4F5D-9A31-C275-20B5-2CBF3777BB3E}"/>
              </a:ext>
            </a:extLst>
          </p:cNvPr>
          <p:cNvSpPr>
            <a:spLocks noGrp="1"/>
          </p:cNvSpPr>
          <p:nvPr>
            <p:ph type="sldNum" sz="quarter" idx="12"/>
          </p:nvPr>
        </p:nvSpPr>
        <p:spPr/>
        <p:txBody>
          <a:bodyPr/>
          <a:lstStyle>
            <a:lvl1pPr>
              <a:defRPr/>
            </a:lvl1pPr>
          </a:lstStyle>
          <a:p>
            <a:pPr>
              <a:defRPr/>
            </a:pPr>
            <a:fld id="{A7D3DBF5-DF48-F943-86CE-E79A1240C7CD}" type="slidenum">
              <a:rPr lang="en-US" altLang="en-US"/>
              <a:pPr>
                <a:defRPr/>
              </a:pPr>
              <a:t>‹#›</a:t>
            </a:fld>
            <a:endParaRPr lang="en-US" altLang="en-US"/>
          </a:p>
        </p:txBody>
      </p:sp>
    </p:spTree>
    <p:extLst>
      <p:ext uri="{BB962C8B-B14F-4D97-AF65-F5344CB8AC3E}">
        <p14:creationId xmlns:p14="http://schemas.microsoft.com/office/powerpoint/2010/main" val="290228630"/>
      </p:ext>
    </p:extLst>
  </p:cSld>
  <p:clrMapOvr>
    <a:masterClrMapping/>
  </p:clrMapOvr>
  <p:transition>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E1528F-FB6D-B777-3B44-3866D58A8DE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7F09E68-71EF-6DA8-CB77-6D3AE190AD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CC57313-E738-BB94-8E68-4D8F1ACF420F}"/>
              </a:ext>
            </a:extLst>
          </p:cNvPr>
          <p:cNvSpPr>
            <a:spLocks noGrp="1"/>
          </p:cNvSpPr>
          <p:nvPr>
            <p:ph type="sldNum" sz="quarter" idx="12"/>
          </p:nvPr>
        </p:nvSpPr>
        <p:spPr/>
        <p:txBody>
          <a:bodyPr/>
          <a:lstStyle>
            <a:lvl1pPr>
              <a:defRPr/>
            </a:lvl1pPr>
          </a:lstStyle>
          <a:p>
            <a:pPr>
              <a:defRPr/>
            </a:pPr>
            <a:fld id="{92D59EBE-7740-4B45-BBFD-162AC6A73DA3}" type="slidenum">
              <a:rPr lang="en-US" altLang="en-US"/>
              <a:pPr>
                <a:defRPr/>
              </a:pPr>
              <a:t>‹#›</a:t>
            </a:fld>
            <a:endParaRPr lang="en-US" altLang="en-US"/>
          </a:p>
        </p:txBody>
      </p:sp>
    </p:spTree>
    <p:extLst>
      <p:ext uri="{BB962C8B-B14F-4D97-AF65-F5344CB8AC3E}">
        <p14:creationId xmlns:p14="http://schemas.microsoft.com/office/powerpoint/2010/main" val="2382540696"/>
      </p:ext>
    </p:extLst>
  </p:cSld>
  <p:clrMapOvr>
    <a:masterClrMapping/>
  </p:clrMapOvr>
  <p:transition>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F164FA-C2C3-0B79-15D3-F6C13E625BB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17085B7-8C10-9B28-C096-AD6493B8738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B71DA4D-5A78-ABFD-5F4B-88A43B6695A5}"/>
              </a:ext>
            </a:extLst>
          </p:cNvPr>
          <p:cNvSpPr>
            <a:spLocks noGrp="1"/>
          </p:cNvSpPr>
          <p:nvPr>
            <p:ph type="sldNum" sz="quarter" idx="12"/>
          </p:nvPr>
        </p:nvSpPr>
        <p:spPr/>
        <p:txBody>
          <a:bodyPr/>
          <a:lstStyle>
            <a:lvl1pPr>
              <a:defRPr/>
            </a:lvl1pPr>
          </a:lstStyle>
          <a:p>
            <a:pPr>
              <a:defRPr/>
            </a:pPr>
            <a:fld id="{D0FA07DA-D2D1-5F43-8822-630EB3519254}" type="slidenum">
              <a:rPr lang="en-US" altLang="en-US"/>
              <a:pPr>
                <a:defRPr/>
              </a:pPr>
              <a:t>‹#›</a:t>
            </a:fld>
            <a:endParaRPr lang="en-US" altLang="en-US"/>
          </a:p>
        </p:txBody>
      </p:sp>
    </p:spTree>
    <p:extLst>
      <p:ext uri="{BB962C8B-B14F-4D97-AF65-F5344CB8AC3E}">
        <p14:creationId xmlns:p14="http://schemas.microsoft.com/office/powerpoint/2010/main" val="17293218"/>
      </p:ext>
    </p:extLst>
  </p:cSld>
  <p:clrMapOvr>
    <a:masterClrMapping/>
  </p:clrMapOvr>
  <p:transition>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38C6014-0B05-F5D8-1620-37CEFBB9713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FF09B10-26AB-012C-40AB-2299A3E111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E89913-4648-5CB2-130E-3A6BD9366178}"/>
              </a:ext>
            </a:extLst>
          </p:cNvPr>
          <p:cNvSpPr>
            <a:spLocks noGrp="1"/>
          </p:cNvSpPr>
          <p:nvPr>
            <p:ph type="sldNum" sz="quarter" idx="12"/>
          </p:nvPr>
        </p:nvSpPr>
        <p:spPr/>
        <p:txBody>
          <a:bodyPr/>
          <a:lstStyle>
            <a:lvl1pPr>
              <a:defRPr/>
            </a:lvl1pPr>
          </a:lstStyle>
          <a:p>
            <a:pPr>
              <a:defRPr/>
            </a:pPr>
            <a:fld id="{3F7843D4-4513-2C4B-AF77-2FA07238BDBC}" type="slidenum">
              <a:rPr lang="en-US" altLang="en-US"/>
              <a:pPr>
                <a:defRPr/>
              </a:pPr>
              <a:t>‹#›</a:t>
            </a:fld>
            <a:endParaRPr lang="en-US" altLang="en-US"/>
          </a:p>
        </p:txBody>
      </p:sp>
    </p:spTree>
    <p:extLst>
      <p:ext uri="{BB962C8B-B14F-4D97-AF65-F5344CB8AC3E}">
        <p14:creationId xmlns:p14="http://schemas.microsoft.com/office/powerpoint/2010/main" val="3162788855"/>
      </p:ext>
    </p:extLst>
  </p:cSld>
  <p:clrMapOvr>
    <a:masterClrMapping/>
  </p:clrMapOvr>
  <p:transition>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E9620D-0E62-AF0F-9F64-2ACC7593115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CD5DEFB-620C-929B-6F2C-52A8B4C90F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A4DBEA9-78B4-C1AC-2C93-0C463F69B9A4}"/>
              </a:ext>
            </a:extLst>
          </p:cNvPr>
          <p:cNvSpPr>
            <a:spLocks noGrp="1"/>
          </p:cNvSpPr>
          <p:nvPr>
            <p:ph type="sldNum" sz="quarter" idx="12"/>
          </p:nvPr>
        </p:nvSpPr>
        <p:spPr/>
        <p:txBody>
          <a:bodyPr/>
          <a:lstStyle>
            <a:lvl1pPr>
              <a:defRPr/>
            </a:lvl1pPr>
          </a:lstStyle>
          <a:p>
            <a:pPr>
              <a:defRPr/>
            </a:pPr>
            <a:fld id="{EB6ACD86-5012-6147-B521-2D24166AB1F4}" type="slidenum">
              <a:rPr lang="en-US" altLang="en-US"/>
              <a:pPr>
                <a:defRPr/>
              </a:pPr>
              <a:t>‹#›</a:t>
            </a:fld>
            <a:endParaRPr lang="en-US" altLang="en-US"/>
          </a:p>
        </p:txBody>
      </p:sp>
    </p:spTree>
    <p:extLst>
      <p:ext uri="{BB962C8B-B14F-4D97-AF65-F5344CB8AC3E}">
        <p14:creationId xmlns:p14="http://schemas.microsoft.com/office/powerpoint/2010/main" val="1783147328"/>
      </p:ext>
    </p:extLst>
  </p:cSld>
  <p:clrMapOvr>
    <a:masterClrMapping/>
  </p:clrMapOvr>
  <p:transition>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121E531-34E3-A5D3-B550-D496248D665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B74F96-4D9A-976F-2613-929E9D4196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8D0B334-39A6-A537-EAA1-03FE27CEBF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empus Sans ITC" charset="0"/>
                <a:ea typeface="ＭＳ Ｐゴシック" charset="0"/>
                <a:cs typeface="+mn-cs"/>
              </a:defRPr>
            </a:lvl1pPr>
          </a:lstStyle>
          <a:p>
            <a:pPr>
              <a:defRPr/>
            </a:pPr>
            <a:endParaRPr lang="en-US"/>
          </a:p>
        </p:txBody>
      </p:sp>
      <p:sp>
        <p:nvSpPr>
          <p:cNvPr id="5" name="Footer Placeholder 4">
            <a:extLst>
              <a:ext uri="{FF2B5EF4-FFF2-40B4-BE49-F238E27FC236}">
                <a16:creationId xmlns:a16="http://schemas.microsoft.com/office/drawing/2014/main" id="{09EB09A3-7F08-E304-3732-9034501BD7A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empus Sans ITC" charset="0"/>
                <a:ea typeface="ＭＳ Ｐゴシック"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B35F5495-DB05-6E3C-B169-974179BCC64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pPr>
              <a:defRPr/>
            </a:pPr>
            <a:fld id="{78EA8510-E222-C841-AD89-9D461230E9E6}"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p:blinds dir="vert"/>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BIBLE--Exploration - compass">
            <a:extLst>
              <a:ext uri="{FF2B5EF4-FFF2-40B4-BE49-F238E27FC236}">
                <a16:creationId xmlns:a16="http://schemas.microsoft.com/office/drawing/2014/main" id="{BC86FBA5-552E-7402-0D53-881929634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a:extLst>
              <a:ext uri="{FF2B5EF4-FFF2-40B4-BE49-F238E27FC236}">
                <a16:creationId xmlns:a16="http://schemas.microsoft.com/office/drawing/2014/main" id="{8439632C-E68D-15B2-424D-00C18AE43195}"/>
              </a:ext>
            </a:extLst>
          </p:cNvPr>
          <p:cNvSpPr txBox="1">
            <a:spLocks noChangeArrowheads="1"/>
          </p:cNvSpPr>
          <p:nvPr/>
        </p:nvSpPr>
        <p:spPr bwMode="auto">
          <a:xfrm>
            <a:off x="381000" y="5562600"/>
            <a:ext cx="85344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lgn="ctr"/>
            <a:r>
              <a:rPr lang="en-US" altLang="en-US" b="0" dirty="0">
                <a:solidFill>
                  <a:srgbClr val="FFFF00"/>
                </a:solidFill>
                <a:latin typeface="Impact" panose="020B0806030902050204" pitchFamily="34" charset="0"/>
              </a:rPr>
              <a:t>Apollo Temple</a:t>
            </a:r>
            <a:endParaRPr lang="en-US" altLang="en-US" b="0" dirty="0">
              <a:latin typeface="Impact" panose="020B0806030902050204" pitchFamily="34" charset="0"/>
            </a:endParaRPr>
          </a:p>
          <a:p>
            <a:pPr algn="ctr"/>
            <a:r>
              <a:rPr lang="en-US" altLang="en-US" sz="2600" b="0" dirty="0">
                <a:latin typeface="Times New Roman" panose="02020603050405020304" pitchFamily="18" charset="0"/>
              </a:rPr>
              <a:t>Supported by 38 columns, only 7 of which are still in place</a:t>
            </a:r>
          </a:p>
        </p:txBody>
      </p:sp>
      <p:pic>
        <p:nvPicPr>
          <p:cNvPr id="2" name="Picture 2">
            <a:extLst>
              <a:ext uri="{FF2B5EF4-FFF2-40B4-BE49-F238E27FC236}">
                <a16:creationId xmlns:a16="http://schemas.microsoft.com/office/drawing/2014/main" id="{57B11094-5446-092D-9F6A-354DF3C6E5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
            <a:ext cx="8131134" cy="5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2">
            <a:extLst>
              <a:ext uri="{FF2B5EF4-FFF2-40B4-BE49-F238E27FC236}">
                <a16:creationId xmlns:a16="http://schemas.microsoft.com/office/drawing/2014/main" id="{F1E1CE77-813F-BCAC-1C19-6329DB81061F}"/>
              </a:ext>
            </a:extLst>
          </p:cNvPr>
          <p:cNvSpPr txBox="1">
            <a:spLocks noChangeArrowheads="1"/>
          </p:cNvSpPr>
          <p:nvPr/>
        </p:nvSpPr>
        <p:spPr bwMode="auto">
          <a:xfrm>
            <a:off x="76200" y="5943600"/>
            <a:ext cx="899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lgn="ctr"/>
            <a:r>
              <a:rPr lang="en-US" altLang="en-US" sz="3600" dirty="0">
                <a:latin typeface="Times New Roman" panose="02020603050405020304" pitchFamily="18" charset="0"/>
              </a:rPr>
              <a:t>Corinthian order columns in ancient Corinth</a:t>
            </a:r>
            <a:endParaRPr lang="en-US" altLang="en-US" sz="3600" dirty="0">
              <a:latin typeface="Arial" panose="020B0604020202020204" pitchFamily="34" charset="0"/>
            </a:endParaRPr>
          </a:p>
        </p:txBody>
      </p:sp>
      <p:pic>
        <p:nvPicPr>
          <p:cNvPr id="31746" name="Picture 1">
            <a:extLst>
              <a:ext uri="{FF2B5EF4-FFF2-40B4-BE49-F238E27FC236}">
                <a16:creationId xmlns:a16="http://schemas.microsoft.com/office/drawing/2014/main" id="{83BB308C-2DA5-110C-570C-00F05FCC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a:extLst>
              <a:ext uri="{FF2B5EF4-FFF2-40B4-BE49-F238E27FC236}">
                <a16:creationId xmlns:a16="http://schemas.microsoft.com/office/drawing/2014/main" id="{FBE7DD5B-4D20-C1A9-AE1E-0AD9938510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733800"/>
            <a:ext cx="3468982" cy="1905000"/>
          </a:xfrm>
          <a:prstGeom prst="rect">
            <a:avLst/>
          </a:prstGeom>
          <a:blipFill dpi="0" rotWithShape="1">
            <a:blip r:embed="rId5"/>
            <a:srcRect/>
            <a:tile tx="0" ty="0" sx="100000" sy="100000" flip="none" algn="tl"/>
          </a:blipFill>
          <a:ln w="38100">
            <a:solidFill>
              <a:schemeClr val="bg1"/>
            </a:solidFill>
            <a:miter lim="800000"/>
            <a:headEnd/>
            <a:tailEnd/>
          </a:ln>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2">
            <a:extLst>
              <a:ext uri="{FF2B5EF4-FFF2-40B4-BE49-F238E27FC236}">
                <a16:creationId xmlns:a16="http://schemas.microsoft.com/office/drawing/2014/main" id="{DC2629EC-CC59-AF48-FE4C-DE027188B85E}"/>
              </a:ext>
            </a:extLst>
          </p:cNvPr>
          <p:cNvSpPr txBox="1">
            <a:spLocks noChangeArrowheads="1"/>
          </p:cNvSpPr>
          <p:nvPr/>
        </p:nvSpPr>
        <p:spPr bwMode="auto">
          <a:xfrm>
            <a:off x="152400" y="5181600"/>
            <a:ext cx="88392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lgn="ctr"/>
            <a:r>
              <a:rPr lang="en-US" altLang="en-US" sz="3600" dirty="0">
                <a:solidFill>
                  <a:srgbClr val="FFFF00"/>
                </a:solidFill>
                <a:latin typeface="Times New Roman" panose="02020603050405020304" pitchFamily="18" charset="0"/>
              </a:rPr>
              <a:t>Site of Ancient Theater built in 5th c. BC.</a:t>
            </a:r>
          </a:p>
          <a:p>
            <a:pPr algn="ctr"/>
            <a:r>
              <a:rPr lang="en-US" altLang="en-US" dirty="0">
                <a:latin typeface="Times New Roman" panose="02020603050405020304" pitchFamily="18" charset="0"/>
              </a:rPr>
              <a:t>The Theater could seat around 15,000</a:t>
            </a:r>
          </a:p>
        </p:txBody>
      </p:sp>
      <p:pic>
        <p:nvPicPr>
          <p:cNvPr id="33794" name="Picture 3">
            <a:extLst>
              <a:ext uri="{FF2B5EF4-FFF2-40B4-BE49-F238E27FC236}">
                <a16:creationId xmlns:a16="http://schemas.microsoft.com/office/drawing/2014/main" id="{6E05FD3C-B807-AFC8-5B55-E4A8BE3E2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826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2">
            <a:extLst>
              <a:ext uri="{FF2B5EF4-FFF2-40B4-BE49-F238E27FC236}">
                <a16:creationId xmlns:a16="http://schemas.microsoft.com/office/drawing/2014/main" id="{009B8C68-5A29-AECD-238C-3324186E75A3}"/>
              </a:ext>
            </a:extLst>
          </p:cNvPr>
          <p:cNvSpPr txBox="1">
            <a:spLocks noChangeArrowheads="1"/>
          </p:cNvSpPr>
          <p:nvPr/>
        </p:nvSpPr>
        <p:spPr bwMode="auto">
          <a:xfrm>
            <a:off x="152400" y="5619750"/>
            <a:ext cx="883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lgn="ctr"/>
            <a:r>
              <a:rPr lang="en-US" altLang="en-US" sz="3600" dirty="0">
                <a:latin typeface="Times New Roman" panose="02020603050405020304" pitchFamily="18" charset="0"/>
              </a:rPr>
              <a:t> Street in ancient Corinth</a:t>
            </a:r>
          </a:p>
        </p:txBody>
      </p:sp>
      <p:pic>
        <p:nvPicPr>
          <p:cNvPr id="35842" name="Picture 1">
            <a:extLst>
              <a:ext uri="{FF2B5EF4-FFF2-40B4-BE49-F238E27FC236}">
                <a16:creationId xmlns:a16="http://schemas.microsoft.com/office/drawing/2014/main" id="{E7DE2EDF-6673-19DB-B920-65600A4E5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429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2">
            <a:extLst>
              <a:ext uri="{FF2B5EF4-FFF2-40B4-BE49-F238E27FC236}">
                <a16:creationId xmlns:a16="http://schemas.microsoft.com/office/drawing/2014/main" id="{4EA2E6CA-8E74-7F61-0929-0C728A267F9A}"/>
              </a:ext>
            </a:extLst>
          </p:cNvPr>
          <p:cNvSpPr txBox="1">
            <a:spLocks noChangeArrowheads="1"/>
          </p:cNvSpPr>
          <p:nvPr/>
        </p:nvSpPr>
        <p:spPr bwMode="auto">
          <a:xfrm>
            <a:off x="152400" y="5619750"/>
            <a:ext cx="883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lgn="ctr"/>
            <a:r>
              <a:rPr lang="en-US" altLang="en-US" sz="3600" dirty="0" err="1">
                <a:latin typeface="Times New Roman" panose="02020603050405020304" pitchFamily="18" charset="0"/>
              </a:rPr>
              <a:t>Pirene</a:t>
            </a:r>
            <a:r>
              <a:rPr lang="en-US" altLang="en-US" sz="3600" dirty="0">
                <a:latin typeface="Times New Roman" panose="02020603050405020304" pitchFamily="18" charset="0"/>
              </a:rPr>
              <a:t> Fountain</a:t>
            </a:r>
          </a:p>
        </p:txBody>
      </p:sp>
      <p:pic>
        <p:nvPicPr>
          <p:cNvPr id="37890" name="Picture 3">
            <a:extLst>
              <a:ext uri="{FF2B5EF4-FFF2-40B4-BE49-F238E27FC236}">
                <a16:creationId xmlns:a16="http://schemas.microsoft.com/office/drawing/2014/main" id="{826322E8-B3F8-D1DE-6C21-210A45329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344488"/>
            <a:ext cx="7027862"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38F528B1-A3E2-7927-3430-315BF444404A}"/>
              </a:ext>
            </a:extLst>
          </p:cNvPr>
          <p:cNvPicPr>
            <a:picLocks noChangeAspect="1"/>
          </p:cNvPicPr>
          <p:nvPr/>
        </p:nvPicPr>
        <p:blipFill>
          <a:blip r:embed="rId3">
            <a:extLst>
              <a:ext uri="{28A0092B-C50C-407E-A947-70E740481C1C}">
                <a14:useLocalDpi xmlns:a14="http://schemas.microsoft.com/office/drawing/2010/main" val="0"/>
              </a:ext>
            </a:extLst>
          </a:blip>
          <a:srcRect l="5833" t="7585" r="5000" b="8763"/>
          <a:stretch>
            <a:fillRect/>
          </a:stretch>
        </p:blipFill>
        <p:spPr bwMode="auto">
          <a:xfrm>
            <a:off x="111125" y="381000"/>
            <a:ext cx="89566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a:extLst>
              <a:ext uri="{FF2B5EF4-FFF2-40B4-BE49-F238E27FC236}">
                <a16:creationId xmlns:a16="http://schemas.microsoft.com/office/drawing/2014/main" id="{27C612A2-B958-AA57-B22F-4425B8EC0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5275"/>
            <a:ext cx="8029575"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a:extLst>
              <a:ext uri="{FF2B5EF4-FFF2-40B4-BE49-F238E27FC236}">
                <a16:creationId xmlns:a16="http://schemas.microsoft.com/office/drawing/2014/main" id="{4883447C-C8AC-F7B3-E239-096FA51235BA}"/>
              </a:ext>
            </a:extLst>
          </p:cNvPr>
          <p:cNvSpPr txBox="1">
            <a:spLocks noChangeArrowheads="1"/>
          </p:cNvSpPr>
          <p:nvPr/>
        </p:nvSpPr>
        <p:spPr bwMode="auto">
          <a:xfrm>
            <a:off x="457200" y="5715000"/>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sz="2400" b="0" kern="1500" dirty="0">
                <a:effectLst/>
                <a:latin typeface="Times New Roman" panose="02020603050405020304" pitchFamily="18" charset="0"/>
                <a:ea typeface="Times New Roman" panose="02020603050405020304" pitchFamily="18" charset="0"/>
              </a:rPr>
              <a:t>[the Adriatic Sea]</a:t>
            </a:r>
            <a:r>
              <a:rPr lang="en-US" altLang="en-US" sz="2400" b="0" dirty="0">
                <a:latin typeface="Times New Roman" panose="02020603050405020304" pitchFamily="18" charset="0"/>
              </a:rPr>
              <a:t> </a:t>
            </a:r>
            <a:r>
              <a:rPr lang="en-US" altLang="en-US" sz="3600" b="0" dirty="0">
                <a:solidFill>
                  <a:srgbClr val="FFFF00"/>
                </a:solidFill>
                <a:latin typeface="Impact" panose="020B0806030902050204" pitchFamily="34" charset="0"/>
              </a:rPr>
              <a:t>Corinth Isthmus </a:t>
            </a:r>
            <a:r>
              <a:rPr lang="en-US" altLang="en-US" sz="2400" b="0" dirty="0">
                <a:latin typeface="Times New Roman" panose="02020603050405020304" pitchFamily="18" charset="0"/>
              </a:rPr>
              <a:t>[</a:t>
            </a:r>
            <a:r>
              <a:rPr lang="en-US" sz="2400" b="0" kern="1500" dirty="0">
                <a:effectLst/>
                <a:latin typeface="Times New Roman" panose="02020603050405020304" pitchFamily="18" charset="0"/>
                <a:ea typeface="Times New Roman" panose="02020603050405020304" pitchFamily="18" charset="0"/>
              </a:rPr>
              <a:t>the Aegean</a:t>
            </a:r>
            <a:r>
              <a:rPr lang="en-US" sz="2400" b="0" kern="1500" dirty="0">
                <a:latin typeface="Times New Roman" panose="02020603050405020304" pitchFamily="18" charset="0"/>
                <a:ea typeface="Times New Roman" panose="02020603050405020304" pitchFamily="18" charset="0"/>
              </a:rPr>
              <a:t> </a:t>
            </a:r>
            <a:r>
              <a:rPr lang="en-US" sz="2400" b="0" kern="1500" dirty="0">
                <a:effectLst/>
                <a:latin typeface="Times New Roman" panose="02020603050405020304" pitchFamily="18" charset="0"/>
                <a:ea typeface="Times New Roman" panose="02020603050405020304" pitchFamily="18" charset="0"/>
              </a:rPr>
              <a:t>Sea]</a:t>
            </a:r>
            <a:r>
              <a:rPr lang="en-US" sz="2400" b="0" dirty="0">
                <a:effectLst/>
              </a:rPr>
              <a:t> </a:t>
            </a:r>
            <a:endParaRPr lang="en-US" altLang="en-US" sz="2400" b="0" dirty="0">
              <a:latin typeface="Times New Roman" panose="02020603050405020304" pitchFamily="18" charset="0"/>
            </a:endParaRP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BD163-7987-30B5-D134-CE70C7A977E8}"/>
              </a:ext>
            </a:extLst>
          </p:cNvPr>
          <p:cNvPicPr>
            <a:picLocks noChangeAspect="1"/>
          </p:cNvPicPr>
          <p:nvPr/>
        </p:nvPicPr>
        <p:blipFill>
          <a:blip r:embed="rId3"/>
          <a:stretch>
            <a:fillRect/>
          </a:stretch>
        </p:blipFill>
        <p:spPr>
          <a:xfrm>
            <a:off x="4648200" y="220532"/>
            <a:ext cx="4419600" cy="5875468"/>
          </a:xfrm>
          <a:prstGeom prst="rect">
            <a:avLst/>
          </a:prstGeom>
        </p:spPr>
      </p:pic>
      <p:sp>
        <p:nvSpPr>
          <p:cNvPr id="5" name="TextBox 4">
            <a:extLst>
              <a:ext uri="{FF2B5EF4-FFF2-40B4-BE49-F238E27FC236}">
                <a16:creationId xmlns:a16="http://schemas.microsoft.com/office/drawing/2014/main" id="{208214C2-828D-A656-6B5B-78569F130270}"/>
              </a:ext>
            </a:extLst>
          </p:cNvPr>
          <p:cNvSpPr txBox="1"/>
          <p:nvPr/>
        </p:nvSpPr>
        <p:spPr>
          <a:xfrm>
            <a:off x="2133600" y="6027868"/>
            <a:ext cx="5257800" cy="584775"/>
          </a:xfrm>
          <a:prstGeom prst="rect">
            <a:avLst/>
          </a:prstGeom>
          <a:noFill/>
        </p:spPr>
        <p:txBody>
          <a:bodyPr wrap="square" rtlCol="0">
            <a:spAutoFit/>
          </a:bodyPr>
          <a:lstStyle/>
          <a:p>
            <a:pPr algn="ctr"/>
            <a:r>
              <a:rPr lang="en-US" b="0" dirty="0">
                <a:latin typeface="Impact" panose="020B0806030902050204" pitchFamily="34" charset="0"/>
              </a:rPr>
              <a:t>Ancient Path of “</a:t>
            </a:r>
            <a:r>
              <a:rPr lang="en-US" b="0" dirty="0" err="1">
                <a:latin typeface="Impact" panose="020B0806030902050204" pitchFamily="34" charset="0"/>
              </a:rPr>
              <a:t>Diolkos</a:t>
            </a:r>
            <a:r>
              <a:rPr lang="en-US" b="0" dirty="0">
                <a:latin typeface="Impact" panose="020B0806030902050204" pitchFamily="34" charset="0"/>
              </a:rPr>
              <a:t>”</a:t>
            </a:r>
          </a:p>
        </p:txBody>
      </p:sp>
      <p:pic>
        <p:nvPicPr>
          <p:cNvPr id="4" name="Picture 4">
            <a:extLst>
              <a:ext uri="{FF2B5EF4-FFF2-40B4-BE49-F238E27FC236}">
                <a16:creationId xmlns:a16="http://schemas.microsoft.com/office/drawing/2014/main" id="{3E654FEF-8BCB-E049-1686-E0EDAB1E2C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649"/>
          <a:stretch/>
        </p:blipFill>
        <p:spPr bwMode="auto">
          <a:xfrm>
            <a:off x="130629" y="197889"/>
            <a:ext cx="4419600" cy="587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093287"/>
      </p:ext>
    </p:extLst>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4F5E76-4604-8DB1-EC27-EEEBD0E1930E}"/>
              </a:ext>
            </a:extLst>
          </p:cNvPr>
          <p:cNvSpPr txBox="1"/>
          <p:nvPr/>
        </p:nvSpPr>
        <p:spPr>
          <a:xfrm>
            <a:off x="103467" y="5890736"/>
            <a:ext cx="4114800" cy="738664"/>
          </a:xfrm>
          <a:prstGeom prst="rect">
            <a:avLst/>
          </a:prstGeom>
          <a:noFill/>
        </p:spPr>
        <p:txBody>
          <a:bodyPr wrap="square" rtlCol="0">
            <a:spAutoFit/>
          </a:bodyPr>
          <a:lstStyle/>
          <a:p>
            <a:pPr algn="r"/>
            <a:r>
              <a:rPr lang="en-US" sz="2400" b="0" dirty="0">
                <a:solidFill>
                  <a:srgbClr val="FFFF00"/>
                </a:solidFill>
                <a:latin typeface="American Typewriter" panose="02090604020004020304" pitchFamily="18" charset="77"/>
              </a:rPr>
              <a:t>Satellite View of Canal</a:t>
            </a:r>
          </a:p>
          <a:p>
            <a:pPr algn="r"/>
            <a:r>
              <a:rPr lang="en-US" sz="1800" b="0" dirty="0">
                <a:solidFill>
                  <a:srgbClr val="FFFF00"/>
                </a:solidFill>
                <a:latin typeface="American Typewriter" panose="02090604020004020304" pitchFamily="18" charset="77"/>
              </a:rPr>
              <a:t>Finished in 1893</a:t>
            </a:r>
          </a:p>
        </p:txBody>
      </p:sp>
      <p:pic>
        <p:nvPicPr>
          <p:cNvPr id="3" name="Picture 2">
            <a:extLst>
              <a:ext uri="{FF2B5EF4-FFF2-40B4-BE49-F238E27FC236}">
                <a16:creationId xmlns:a16="http://schemas.microsoft.com/office/drawing/2014/main" id="{9EDB3DA9-F7C3-4125-AEB7-ECEBA9C86115}"/>
              </a:ext>
            </a:extLst>
          </p:cNvPr>
          <p:cNvPicPr>
            <a:picLocks noChangeAspect="1"/>
          </p:cNvPicPr>
          <p:nvPr/>
        </p:nvPicPr>
        <p:blipFill>
          <a:blip r:embed="rId3"/>
          <a:stretch>
            <a:fillRect/>
          </a:stretch>
        </p:blipFill>
        <p:spPr>
          <a:xfrm>
            <a:off x="4201444" y="3384328"/>
            <a:ext cx="4790156" cy="3168873"/>
          </a:xfrm>
          <a:prstGeom prst="rect">
            <a:avLst/>
          </a:prstGeom>
        </p:spPr>
      </p:pic>
      <p:pic>
        <p:nvPicPr>
          <p:cNvPr id="7" name="Picture 2">
            <a:extLst>
              <a:ext uri="{FF2B5EF4-FFF2-40B4-BE49-F238E27FC236}">
                <a16:creationId xmlns:a16="http://schemas.microsoft.com/office/drawing/2014/main" id="{1CD70848-2714-9437-22B6-23CE5823A293}"/>
              </a:ext>
            </a:extLst>
          </p:cNvPr>
          <p:cNvPicPr>
            <a:picLocks noChangeAspect="1"/>
          </p:cNvPicPr>
          <p:nvPr/>
        </p:nvPicPr>
        <p:blipFill rotWithShape="1">
          <a:blip r:embed="rId4">
            <a:extLst>
              <a:ext uri="{28A0092B-C50C-407E-A947-70E740481C1C}">
                <a14:useLocalDpi xmlns:a14="http://schemas.microsoft.com/office/drawing/2010/main" val="0"/>
              </a:ext>
            </a:extLst>
          </a:blip>
          <a:srcRect t="7882"/>
          <a:stretch/>
        </p:blipFill>
        <p:spPr bwMode="auto">
          <a:xfrm>
            <a:off x="4201443" y="152399"/>
            <a:ext cx="4761773" cy="315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0FA18102-E8CE-6B4B-52D7-06E979A05E81}"/>
              </a:ext>
            </a:extLst>
          </p:cNvPr>
          <p:cNvSpPr txBox="1">
            <a:spLocks noChangeArrowheads="1"/>
          </p:cNvSpPr>
          <p:nvPr/>
        </p:nvSpPr>
        <p:spPr bwMode="auto">
          <a:xfrm>
            <a:off x="105446" y="95845"/>
            <a:ext cx="404904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r>
              <a:rPr lang="en-US" altLang="en-US" sz="2400" b="0" dirty="0">
                <a:latin typeface="Abadi MT Condensed Light" panose="020B0306030101010103" pitchFamily="34" charset="77"/>
              </a:rPr>
              <a:t>One of the most strategic locations in the Roman world was </a:t>
            </a:r>
            <a:r>
              <a:rPr lang="en-US" altLang="en-US" sz="2400" b="0" dirty="0">
                <a:solidFill>
                  <a:srgbClr val="FFFF00"/>
                </a:solidFill>
                <a:latin typeface="Abadi MT Condensed Light" panose="020B0306030101010103" pitchFamily="34" charset="77"/>
              </a:rPr>
              <a:t>the Isthmus of Corinth</a:t>
            </a:r>
            <a:r>
              <a:rPr lang="en-US" altLang="en-US" sz="2400" b="0" dirty="0">
                <a:latin typeface="Abadi MT Condensed Light" panose="020B0306030101010103" pitchFamily="34" charset="77"/>
              </a:rPr>
              <a:t>. This narrow neck of land between the Corinthian Gulf and the Saronic Gulf guaranteed its continued commercial prosperity. </a:t>
            </a:r>
            <a:r>
              <a:rPr lang="en-US" altLang="en-US" sz="2400" b="0" u="sng" dirty="0">
                <a:latin typeface="Abadi MT Condensed Light" panose="020B0306030101010103" pitchFamily="34" charset="77"/>
              </a:rPr>
              <a:t>The transit across this isthmus avoided the long, risky voyage around the rocky, storm-tossed capes at the south of the Peloponnesus</a:t>
            </a:r>
            <a:r>
              <a:rPr lang="en-US" altLang="en-US" sz="2400" b="0" dirty="0">
                <a:latin typeface="Abadi MT Condensed Light" panose="020B0306030101010103" pitchFamily="34" charset="77"/>
              </a:rPr>
              <a:t>. It was </a:t>
            </a:r>
            <a:r>
              <a:rPr lang="en-US" altLang="en-US" sz="2400" b="0" dirty="0">
                <a:solidFill>
                  <a:srgbClr val="FFFF00"/>
                </a:solidFill>
                <a:latin typeface="Abadi MT Condensed Light" panose="020B0306030101010103" pitchFamily="34" charset="77"/>
              </a:rPr>
              <a:t>literally the crossroad of the world</a:t>
            </a:r>
            <a:r>
              <a:rPr lang="en-US" altLang="en-US" sz="2400" b="0" dirty="0">
                <a:latin typeface="Abadi MT Condensed Light" panose="020B0306030101010103" pitchFamily="34" charset="77"/>
              </a:rPr>
              <a:t> where the north-south trade routes intersected the east-west traffic. Corinth became one of the most dominant cultural centers of its day.</a:t>
            </a:r>
          </a:p>
        </p:txBody>
      </p:sp>
      <p:sp>
        <p:nvSpPr>
          <p:cNvPr id="8" name="Frame 7">
            <a:extLst>
              <a:ext uri="{FF2B5EF4-FFF2-40B4-BE49-F238E27FC236}">
                <a16:creationId xmlns:a16="http://schemas.microsoft.com/office/drawing/2014/main" id="{347F6623-20CC-A729-AD35-EEFB8C931149}"/>
              </a:ext>
            </a:extLst>
          </p:cNvPr>
          <p:cNvSpPr/>
          <p:nvPr/>
        </p:nvSpPr>
        <p:spPr>
          <a:xfrm>
            <a:off x="5562600" y="5105400"/>
            <a:ext cx="1600200" cy="304800"/>
          </a:xfrm>
          <a:prstGeom prst="frame">
            <a:avLst/>
          </a:prstGeom>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29234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F2E5450F-FDF6-A78B-9566-E26902F8801E}"/>
              </a:ext>
            </a:extLst>
          </p:cNvPr>
          <p:cNvPicPr>
            <a:picLocks noChangeAspect="1"/>
          </p:cNvPicPr>
          <p:nvPr/>
        </p:nvPicPr>
        <p:blipFill rotWithShape="1">
          <a:blip r:embed="rId3">
            <a:extLst>
              <a:ext uri="{28A0092B-C50C-407E-A947-70E740481C1C}">
                <a14:useLocalDpi xmlns:a14="http://schemas.microsoft.com/office/drawing/2010/main" val="0"/>
              </a:ext>
            </a:extLst>
          </a:blip>
          <a:srcRect l="33332" r="30833"/>
          <a:stretch/>
        </p:blipFill>
        <p:spPr bwMode="auto">
          <a:xfrm>
            <a:off x="195941" y="609600"/>
            <a:ext cx="4299301" cy="548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D54D2E1-105A-26D6-F902-C463D5BAA304}"/>
              </a:ext>
            </a:extLst>
          </p:cNvPr>
          <p:cNvPicPr>
            <a:picLocks noChangeAspect="1"/>
          </p:cNvPicPr>
          <p:nvPr/>
        </p:nvPicPr>
        <p:blipFill rotWithShape="1">
          <a:blip r:embed="rId4">
            <a:extLst>
              <a:ext uri="{28A0092B-C50C-407E-A947-70E740481C1C}">
                <a14:useLocalDpi xmlns:a14="http://schemas.microsoft.com/office/drawing/2010/main" val="0"/>
              </a:ext>
            </a:extLst>
          </a:blip>
          <a:srcRect l="21667" r="18333"/>
          <a:stretch/>
        </p:blipFill>
        <p:spPr bwMode="auto">
          <a:xfrm>
            <a:off x="4572000" y="609600"/>
            <a:ext cx="4385954" cy="548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DB046C-D200-B89C-31E2-71B6FF7A7070}"/>
              </a:ext>
            </a:extLst>
          </p:cNvPr>
          <p:cNvSpPr txBox="1">
            <a:spLocks noChangeArrowheads="1"/>
          </p:cNvSpPr>
          <p:nvPr/>
        </p:nvSpPr>
        <p:spPr bwMode="auto">
          <a:xfrm>
            <a:off x="323850" y="58846"/>
            <a:ext cx="84963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r>
              <a:rPr lang="en-US" altLang="en-US" sz="3600" dirty="0">
                <a:latin typeface="Times New Roman" panose="02020603050405020304" pitchFamily="18" charset="0"/>
              </a:rPr>
              <a:t>With today’s changing and polarizing societal movements and ideologies such as pro-choice vs. pro-life, LGBTQ+, the ever-expanding definitions of gender identification, women’s “Me Too” rights, Black Lives Matter, racial unease, political divides </a:t>
            </a:r>
            <a:r>
              <a:rPr lang="en-US" altLang="en-US" sz="3600" i="1" dirty="0">
                <a:latin typeface="Times New Roman" panose="02020603050405020304" pitchFamily="18" charset="0"/>
              </a:rPr>
              <a:t>(Republican v. Democrat; Liberal v. Conservative; Right v. Left)</a:t>
            </a:r>
            <a:r>
              <a:rPr lang="en-US" altLang="en-US" sz="3600" dirty="0">
                <a:latin typeface="Times New Roman" panose="02020603050405020304" pitchFamily="18" charset="0"/>
              </a:rPr>
              <a:t>, economic uncertainty, border insecurity, climate fears, pandemic hysteria, and a growing list of nations in turmoil or at war…</a:t>
            </a:r>
          </a:p>
          <a:p>
            <a:pPr algn="ctr"/>
            <a:r>
              <a:rPr lang="en-US" altLang="en-US" sz="3600" dirty="0">
                <a:solidFill>
                  <a:srgbClr val="FFFF00"/>
                </a:solidFill>
                <a:latin typeface="Impact" panose="020B0806030902050204" pitchFamily="34" charset="0"/>
              </a:rPr>
              <a:t>What’s a Christian to Do In </a:t>
            </a:r>
            <a:r>
              <a:rPr lang="en-US" altLang="en-US" sz="3600" dirty="0">
                <a:solidFill>
                  <a:srgbClr val="FF0000"/>
                </a:solidFill>
                <a:latin typeface="Impact" panose="020B0806030902050204" pitchFamily="34" charset="0"/>
              </a:rPr>
              <a:t>this</a:t>
            </a:r>
            <a:r>
              <a:rPr lang="en-US" altLang="en-US" sz="3600" dirty="0">
                <a:solidFill>
                  <a:srgbClr val="FFFF00"/>
                </a:solidFill>
                <a:latin typeface="Impact" panose="020B0806030902050204" pitchFamily="34" charset="0"/>
              </a:rPr>
              <a:t> Culture?</a:t>
            </a:r>
          </a:p>
        </p:txBody>
      </p:sp>
    </p:spTree>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1">
            <a:extLst>
              <a:ext uri="{FF2B5EF4-FFF2-40B4-BE49-F238E27FC236}">
                <a16:creationId xmlns:a16="http://schemas.microsoft.com/office/drawing/2014/main" id="{CD829E43-F268-13FC-C2FA-27C265E5014D}"/>
              </a:ext>
            </a:extLst>
          </p:cNvPr>
          <p:cNvSpPr txBox="1">
            <a:spLocks noChangeArrowheads="1"/>
          </p:cNvSpPr>
          <p:nvPr/>
        </p:nvSpPr>
        <p:spPr bwMode="auto">
          <a:xfrm>
            <a:off x="228600" y="381000"/>
            <a:ext cx="8610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r>
              <a:rPr lang="en-US" altLang="en-US" sz="4000">
                <a:latin typeface="Times New Roman" panose="02020603050405020304" pitchFamily="18" charset="0"/>
              </a:rPr>
              <a:t>In the Apostle Paul’s day, Corinth had several nicknames. It was known as </a:t>
            </a:r>
            <a:r>
              <a:rPr lang="en-US" altLang="en-US" sz="4000" u="sng">
                <a:latin typeface="Times New Roman" panose="02020603050405020304" pitchFamily="18" charset="0"/>
              </a:rPr>
              <a:t>Carnal Corinth</a:t>
            </a:r>
            <a:r>
              <a:rPr lang="en-US" altLang="en-US" sz="4000">
                <a:latin typeface="Times New Roman" panose="02020603050405020304" pitchFamily="18" charset="0"/>
              </a:rPr>
              <a:t>, </a:t>
            </a:r>
            <a:r>
              <a:rPr lang="en-US" altLang="en-US" sz="4000" u="sng">
                <a:latin typeface="Times New Roman" panose="02020603050405020304" pitchFamily="18" charset="0"/>
              </a:rPr>
              <a:t>Sin City</a:t>
            </a:r>
            <a:r>
              <a:rPr lang="en-US" altLang="en-US" sz="4000">
                <a:latin typeface="Times New Roman" panose="02020603050405020304" pitchFamily="18" charset="0"/>
              </a:rPr>
              <a:t>, or </a:t>
            </a:r>
            <a:r>
              <a:rPr lang="en-US" altLang="en-US" sz="4000" u="sng">
                <a:latin typeface="Times New Roman" panose="02020603050405020304" pitchFamily="18" charset="0"/>
              </a:rPr>
              <a:t>Vanity Fair</a:t>
            </a:r>
            <a:r>
              <a:rPr lang="en-US" altLang="en-US" sz="4000">
                <a:latin typeface="Times New Roman" panose="02020603050405020304" pitchFamily="18" charset="0"/>
              </a:rPr>
              <a:t>. To </a:t>
            </a:r>
            <a:r>
              <a:rPr lang="en-US" altLang="en-US" sz="4000">
                <a:solidFill>
                  <a:srgbClr val="FFFF00"/>
                </a:solidFill>
                <a:latin typeface="Times New Roman" panose="02020603050405020304" pitchFamily="18" charset="0"/>
              </a:rPr>
              <a:t>“corinthianize” </a:t>
            </a:r>
            <a:r>
              <a:rPr lang="en-US" altLang="en-US" sz="4000">
                <a:latin typeface="Times New Roman" panose="02020603050405020304" pitchFamily="18" charset="0"/>
              </a:rPr>
              <a:t>a person was to corrupt a person. It was to take him beyond his moral limits. People went to Corinth to be corinthianized - it was like a rite of passage. </a:t>
            </a:r>
            <a:r>
              <a:rPr lang="en-US" altLang="en-US" sz="4000" i="1">
                <a:latin typeface="Times New Roman" panose="02020603050405020304" pitchFamily="18" charset="0"/>
              </a:rPr>
              <a:t>There was no greater insult that could be given a woman than to be called a Corinthian.</a:t>
            </a:r>
            <a:endParaRPr lang="en-US" altLang="en-US" sz="4000" i="1">
              <a:latin typeface="Arial" panose="020B0604020202020204" pitchFamily="34" charset="0"/>
            </a:endParaRPr>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Mountain Climber">
            <a:extLst>
              <a:ext uri="{FF2B5EF4-FFF2-40B4-BE49-F238E27FC236}">
                <a16:creationId xmlns:a16="http://schemas.microsoft.com/office/drawing/2014/main" id="{FEEFF29A-F91A-E436-193B-4FEFB6D78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599"/>
          <a:stretch>
            <a:fillRect/>
          </a:stretch>
        </p:blipFill>
        <p:spPr bwMode="auto">
          <a:xfrm>
            <a:off x="5975350" y="0"/>
            <a:ext cx="3168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AutoShape 2" descr="dreamstime_622059%5b1%5d">
            <a:extLst>
              <a:ext uri="{FF2B5EF4-FFF2-40B4-BE49-F238E27FC236}">
                <a16:creationId xmlns:a16="http://schemas.microsoft.com/office/drawing/2014/main" id="{A0C01D70-BE44-FAA1-298E-55D2ABFC6BEB}"/>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50179" name="Text Box 7">
            <a:extLst>
              <a:ext uri="{FF2B5EF4-FFF2-40B4-BE49-F238E27FC236}">
                <a16:creationId xmlns:a16="http://schemas.microsoft.com/office/drawing/2014/main" id="{82A43307-57DC-A308-8FD8-025BF2C5CD17}"/>
              </a:ext>
            </a:extLst>
          </p:cNvPr>
          <p:cNvSpPr txBox="1">
            <a:spLocks noChangeArrowheads="1"/>
          </p:cNvSpPr>
          <p:nvPr/>
        </p:nvSpPr>
        <p:spPr bwMode="auto">
          <a:xfrm>
            <a:off x="76200" y="1066800"/>
            <a:ext cx="7467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b="0" dirty="0">
                <a:solidFill>
                  <a:srgbClr val="43FF10"/>
                </a:solidFill>
                <a:latin typeface="Abadi MT Condensed Extra Bold" panose="020B0306030101010103" pitchFamily="34" charset="77"/>
              </a:rPr>
              <a:t>1</a:t>
            </a:r>
            <a:r>
              <a:rPr lang="en-US" altLang="en-US" sz="4400" b="0" dirty="0">
                <a:solidFill>
                  <a:srgbClr val="43FF10"/>
                </a:solidFill>
                <a:latin typeface="Times New Roman" panose="02020603050405020304" pitchFamily="18" charset="0"/>
              </a:rPr>
              <a:t> </a:t>
            </a:r>
            <a:r>
              <a:rPr lang="en-US" altLang="en-US" sz="4400" b="0" dirty="0">
                <a:solidFill>
                  <a:schemeClr val="tx1">
                    <a:lumMod val="65000"/>
                  </a:schemeClr>
                </a:solidFill>
                <a:latin typeface="Times New Roman" panose="02020603050405020304" pitchFamily="18" charset="0"/>
              </a:rPr>
              <a:t>After these things [Paul] left Athens and went to Corinth…</a:t>
            </a:r>
          </a:p>
          <a:p>
            <a:pPr>
              <a:spcBef>
                <a:spcPct val="0"/>
              </a:spcBef>
              <a:buFontTx/>
              <a:buNone/>
            </a:pPr>
            <a:endParaRPr lang="en-US" altLang="en-US" sz="4400" b="0" dirty="0">
              <a:solidFill>
                <a:srgbClr val="FFFFFF"/>
              </a:solidFill>
              <a:latin typeface="Times New Roman" panose="02020603050405020304" pitchFamily="18" charset="0"/>
            </a:endParaRPr>
          </a:p>
          <a:p>
            <a:pPr>
              <a:spcBef>
                <a:spcPct val="0"/>
              </a:spcBef>
              <a:buFontTx/>
              <a:buNone/>
            </a:pPr>
            <a:r>
              <a:rPr lang="en-US" altLang="en-US" sz="4400" b="0" dirty="0">
                <a:solidFill>
                  <a:srgbClr val="43FF10"/>
                </a:solidFill>
                <a:latin typeface="Abadi MT Condensed Extra Bold" panose="020B0306030101010103" pitchFamily="34" charset="77"/>
              </a:rPr>
              <a:t>2</a:t>
            </a:r>
            <a:r>
              <a:rPr lang="en-US" altLang="en-US" sz="4400" b="0" dirty="0">
                <a:solidFill>
                  <a:srgbClr val="FFFFFF"/>
                </a:solidFill>
                <a:latin typeface="Times New Roman" panose="02020603050405020304" pitchFamily="18" charset="0"/>
              </a:rPr>
              <a:t> And he was reasoning in the synagogue every Sabbath and trying to persuade Jews and Greeks.</a:t>
            </a:r>
          </a:p>
        </p:txBody>
      </p:sp>
      <p:sp>
        <p:nvSpPr>
          <p:cNvPr id="50180" name="TextBox 1">
            <a:extLst>
              <a:ext uri="{FF2B5EF4-FFF2-40B4-BE49-F238E27FC236}">
                <a16:creationId xmlns:a16="http://schemas.microsoft.com/office/drawing/2014/main" id="{7A70F536-6482-7C22-0BDE-02CCDFEECE1E}"/>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50181" name="Text Box 7">
            <a:extLst>
              <a:ext uri="{FF2B5EF4-FFF2-40B4-BE49-F238E27FC236}">
                <a16:creationId xmlns:a16="http://schemas.microsoft.com/office/drawing/2014/main" id="{C5F6A009-D8CC-2CB2-CC1D-DA6D5EEB0BFA}"/>
              </a:ext>
            </a:extLst>
          </p:cNvPr>
          <p:cNvSpPr txBox="1">
            <a:spLocks noChangeArrowheads="1"/>
          </p:cNvSpPr>
          <p:nvPr/>
        </p:nvSpPr>
        <p:spPr bwMode="auto">
          <a:xfrm>
            <a:off x="228600" y="152400"/>
            <a:ext cx="7010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u="sng">
                <a:solidFill>
                  <a:srgbClr val="FFFF00"/>
                </a:solidFill>
                <a:latin typeface="Avenir Black Oblique" panose="02000503020000020003" pitchFamily="2" charset="0"/>
              </a:rPr>
              <a:t>Acts 18:1 &amp; 4</a:t>
            </a:r>
          </a:p>
        </p:txBody>
      </p:sp>
    </p:spTree>
  </p:cSld>
  <p:clrMapOvr>
    <a:masterClrMapping/>
  </p:clrMapOvr>
  <p:transitio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2" descr="dreamstime_622059%5b1%5d">
            <a:extLst>
              <a:ext uri="{FF2B5EF4-FFF2-40B4-BE49-F238E27FC236}">
                <a16:creationId xmlns:a16="http://schemas.microsoft.com/office/drawing/2014/main" id="{06A92F41-591A-4363-4FD1-7BF06730701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66562" name="Text Box 7">
            <a:extLst>
              <a:ext uri="{FF2B5EF4-FFF2-40B4-BE49-F238E27FC236}">
                <a16:creationId xmlns:a16="http://schemas.microsoft.com/office/drawing/2014/main" id="{30CF5A23-9716-E73B-5C4A-D52FB9D66136}"/>
              </a:ext>
            </a:extLst>
          </p:cNvPr>
          <p:cNvSpPr txBox="1">
            <a:spLocks noChangeArrowheads="1"/>
          </p:cNvSpPr>
          <p:nvPr/>
        </p:nvSpPr>
        <p:spPr bwMode="auto">
          <a:xfrm>
            <a:off x="228600" y="88136"/>
            <a:ext cx="89154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In </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preaching the gospel in Corinth</a:t>
            </a: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 the apostle </a:t>
            </a:r>
            <a:r>
              <a:rPr lang="en-US" sz="2800" b="0" u="sng" dirty="0">
                <a:effectLst/>
                <a:latin typeface="Times New Roman" panose="02020603050405020304" pitchFamily="18" charset="0"/>
                <a:ea typeface="Times New Roman" panose="02020603050405020304" pitchFamily="18" charset="0"/>
                <a:cs typeface="Times New Roman" panose="02020603050405020304" pitchFamily="18" charset="0"/>
              </a:rPr>
              <a:t>followed a course different</a:t>
            </a: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 from that which had marked his labors at Athens. </a:t>
            </a:r>
            <a:r>
              <a:rPr lang="en-US" sz="2800" b="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While in the latter place [Athens]</a:t>
            </a: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 he had sought to adapt his style to the character of his audience; </a:t>
            </a:r>
            <a:r>
              <a:rPr lang="en-US" sz="2800" b="0" i="1" dirty="0">
                <a:effectLst/>
                <a:latin typeface="Times New Roman" panose="02020603050405020304" pitchFamily="18" charset="0"/>
                <a:ea typeface="Times New Roman" panose="02020603050405020304" pitchFamily="18" charset="0"/>
                <a:cs typeface="Times New Roman" panose="02020603050405020304" pitchFamily="18" charset="0"/>
              </a:rPr>
              <a:t>he had met logic with logic, science with science, philosophy with philosophy</a:t>
            </a: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 As he thought of the time thus spent, and realized that his teaching in Athens had been productive of but little fruit, </a:t>
            </a:r>
            <a:r>
              <a:rPr lang="en-US" sz="2800" b="0" u="sng" dirty="0">
                <a:effectLst/>
                <a:latin typeface="Times New Roman" panose="02020603050405020304" pitchFamily="18" charset="0"/>
                <a:ea typeface="Times New Roman" panose="02020603050405020304" pitchFamily="18" charset="0"/>
                <a:cs typeface="Times New Roman" panose="02020603050405020304" pitchFamily="18" charset="0"/>
              </a:rPr>
              <a:t>he decided to follow another plan of labor in Corinth</a:t>
            </a: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 in his efforts to arrest the attention of the careless and the indifferent. </a:t>
            </a:r>
            <a:r>
              <a:rPr lang="en-US" sz="2800" b="0" u="sng" dirty="0">
                <a:effectLst/>
                <a:latin typeface="Times New Roman" panose="02020603050405020304" pitchFamily="18" charset="0"/>
                <a:ea typeface="Times New Roman" panose="02020603050405020304" pitchFamily="18" charset="0"/>
                <a:cs typeface="Times New Roman" panose="02020603050405020304" pitchFamily="18" charset="0"/>
              </a:rPr>
              <a:t>He determined to</a:t>
            </a: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 avoid elaborate arguments and discussions, </a:t>
            </a:r>
            <a:r>
              <a:rPr lang="en-US" sz="2800" b="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 "not to know anything" among the Corinthians "save Jesus Christ, and Him crucified." He would preach to them "not with enticing words of man's wisdom, but in demonstration of the Spirit and of power." 1 Corinthians 2:2, 4. </a:t>
            </a:r>
            <a:r>
              <a:rPr lang="en-US" sz="2000" b="0"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2000" b="0" i="1" dirty="0">
                <a:solidFill>
                  <a:srgbClr val="FFFF00"/>
                </a:solidFill>
                <a:latin typeface="Times New Roman" panose="02020603050405020304" pitchFamily="18" charset="0"/>
              </a:rPr>
              <a:t>Acts of the Apostles, page 245)</a:t>
            </a:r>
          </a:p>
        </p:txBody>
      </p:sp>
      <p:sp>
        <p:nvSpPr>
          <p:cNvPr id="66563" name="TextBox 1">
            <a:extLst>
              <a:ext uri="{FF2B5EF4-FFF2-40B4-BE49-F238E27FC236}">
                <a16:creationId xmlns:a16="http://schemas.microsoft.com/office/drawing/2014/main" id="{38C53007-2364-50EC-B773-14BDC79153E5}"/>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134905072"/>
      </p:ext>
    </p:extLst>
  </p:cSld>
  <p:clrMapOvr>
    <a:masterClrMapping/>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2" descr="dreamstime_622059%5b1%5d">
            <a:extLst>
              <a:ext uri="{FF2B5EF4-FFF2-40B4-BE49-F238E27FC236}">
                <a16:creationId xmlns:a16="http://schemas.microsoft.com/office/drawing/2014/main" id="{6B2C39CF-B747-0BFC-3DB2-A58FBAFDFE4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54274" name="Text Box 7">
            <a:extLst>
              <a:ext uri="{FF2B5EF4-FFF2-40B4-BE49-F238E27FC236}">
                <a16:creationId xmlns:a16="http://schemas.microsoft.com/office/drawing/2014/main" id="{DB7C6C56-1B44-6D6E-97DD-4BA96E2ACE7C}"/>
              </a:ext>
            </a:extLst>
          </p:cNvPr>
          <p:cNvSpPr txBox="1">
            <a:spLocks noChangeArrowheads="1"/>
          </p:cNvSpPr>
          <p:nvPr/>
        </p:nvSpPr>
        <p:spPr bwMode="auto">
          <a:xfrm>
            <a:off x="152400" y="1143000"/>
            <a:ext cx="8915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000" b="0">
                <a:solidFill>
                  <a:srgbClr val="43FF10"/>
                </a:solidFill>
                <a:latin typeface="Abadi MT Condensed Extra Bold" panose="020B0306030101010103" pitchFamily="34" charset="77"/>
              </a:rPr>
              <a:t>1</a:t>
            </a:r>
            <a:r>
              <a:rPr lang="en-US" altLang="en-US" sz="4000" b="0">
                <a:solidFill>
                  <a:srgbClr val="43FF10"/>
                </a:solidFill>
                <a:latin typeface="Times New Roman" panose="02020603050405020304" pitchFamily="18" charset="0"/>
              </a:rPr>
              <a:t> </a:t>
            </a:r>
            <a:r>
              <a:rPr lang="en-US" altLang="en-US" sz="4000" b="0">
                <a:latin typeface="Times New Roman" panose="02020603050405020304" pitchFamily="18" charset="0"/>
              </a:rPr>
              <a:t>And when I came to you, brethren, I did not come with superiority of speech or of wisdom, proclaiming to you the testimony of God.</a:t>
            </a:r>
          </a:p>
          <a:p>
            <a:pPr>
              <a:spcBef>
                <a:spcPct val="0"/>
              </a:spcBef>
              <a:buFontTx/>
              <a:buNone/>
            </a:pPr>
            <a:endParaRPr lang="en-US" altLang="en-US" sz="4000" b="0">
              <a:latin typeface="Times New Roman" panose="02020603050405020304" pitchFamily="18" charset="0"/>
            </a:endParaRPr>
          </a:p>
          <a:p>
            <a:pPr>
              <a:spcBef>
                <a:spcPct val="0"/>
              </a:spcBef>
              <a:buFontTx/>
              <a:buNone/>
            </a:pPr>
            <a:r>
              <a:rPr lang="en-US" altLang="en-US" sz="4000" b="0">
                <a:solidFill>
                  <a:srgbClr val="43FF10"/>
                </a:solidFill>
                <a:latin typeface="Abadi MT Condensed Extra Bold" panose="020B0306030101010103" pitchFamily="34" charset="77"/>
              </a:rPr>
              <a:t>2</a:t>
            </a:r>
            <a:r>
              <a:rPr lang="en-US" altLang="en-US" sz="4000" b="0">
                <a:solidFill>
                  <a:srgbClr val="43FF10"/>
                </a:solidFill>
                <a:latin typeface="Times New Roman" panose="02020603050405020304" pitchFamily="18" charset="0"/>
              </a:rPr>
              <a:t> </a:t>
            </a:r>
            <a:r>
              <a:rPr lang="en-US" altLang="en-US" sz="4000" b="0">
                <a:latin typeface="Times New Roman" panose="02020603050405020304" pitchFamily="18" charset="0"/>
              </a:rPr>
              <a:t>For I determined to know nothing among you except Jesus Christ, and Him crucified</a:t>
            </a:r>
          </a:p>
        </p:txBody>
      </p:sp>
      <p:sp>
        <p:nvSpPr>
          <p:cNvPr id="54275" name="TextBox 1">
            <a:extLst>
              <a:ext uri="{FF2B5EF4-FFF2-40B4-BE49-F238E27FC236}">
                <a16:creationId xmlns:a16="http://schemas.microsoft.com/office/drawing/2014/main" id="{043B07AF-01D1-4DC8-D2A6-B81B8276CF01}"/>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54276" name="Text Box 7">
            <a:extLst>
              <a:ext uri="{FF2B5EF4-FFF2-40B4-BE49-F238E27FC236}">
                <a16:creationId xmlns:a16="http://schemas.microsoft.com/office/drawing/2014/main" id="{1EAA1AFB-2C25-E33D-0A98-0055836A0E73}"/>
              </a:ext>
            </a:extLst>
          </p:cNvPr>
          <p:cNvSpPr txBox="1">
            <a:spLocks noChangeArrowheads="1"/>
          </p:cNvSpPr>
          <p:nvPr/>
        </p:nvSpPr>
        <p:spPr bwMode="auto">
          <a:xfrm>
            <a:off x="228600" y="228600"/>
            <a:ext cx="876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FFFF00"/>
                </a:solidFill>
                <a:latin typeface="Avenir Black Oblique" panose="02000503020000020003" pitchFamily="2" charset="0"/>
              </a:rPr>
              <a:t>1 Corinthians 2:1 &amp; 2</a:t>
            </a:r>
          </a:p>
        </p:txBody>
      </p:sp>
    </p:spTree>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2" descr="dreamstime_622059%5b1%5d">
            <a:extLst>
              <a:ext uri="{FF2B5EF4-FFF2-40B4-BE49-F238E27FC236}">
                <a16:creationId xmlns:a16="http://schemas.microsoft.com/office/drawing/2014/main" id="{4641632A-3578-9913-B718-805E15C2982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56322" name="Text Box 7">
            <a:extLst>
              <a:ext uri="{FF2B5EF4-FFF2-40B4-BE49-F238E27FC236}">
                <a16:creationId xmlns:a16="http://schemas.microsoft.com/office/drawing/2014/main" id="{03E063FD-FF80-C473-D2C4-4BE00CB84E9B}"/>
              </a:ext>
            </a:extLst>
          </p:cNvPr>
          <p:cNvSpPr txBox="1">
            <a:spLocks noChangeArrowheads="1"/>
          </p:cNvSpPr>
          <p:nvPr/>
        </p:nvSpPr>
        <p:spPr bwMode="auto">
          <a:xfrm>
            <a:off x="152400" y="1143000"/>
            <a:ext cx="8915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000" b="0" dirty="0">
                <a:solidFill>
                  <a:srgbClr val="43FF10"/>
                </a:solidFill>
                <a:latin typeface="Abadi MT Condensed Extra Bold" panose="020B0306030101010103" pitchFamily="34" charset="77"/>
              </a:rPr>
              <a:t>22</a:t>
            </a:r>
            <a:r>
              <a:rPr lang="en-US" altLang="en-US" sz="4000" b="0" dirty="0">
                <a:solidFill>
                  <a:srgbClr val="43FF10"/>
                </a:solidFill>
                <a:latin typeface="Times New Roman" panose="02020603050405020304" pitchFamily="18" charset="0"/>
              </a:rPr>
              <a:t> </a:t>
            </a:r>
            <a:r>
              <a:rPr lang="en-US" altLang="en-US" sz="4000" b="0" dirty="0">
                <a:latin typeface="Times New Roman" panose="02020603050405020304" pitchFamily="18" charset="0"/>
              </a:rPr>
              <a:t>For indeed the Jews ask for signs and Greeks search for wisdom;</a:t>
            </a:r>
          </a:p>
          <a:p>
            <a:pPr>
              <a:spcBef>
                <a:spcPct val="0"/>
              </a:spcBef>
              <a:buFontTx/>
              <a:buNone/>
            </a:pPr>
            <a:r>
              <a:rPr lang="en-US" altLang="en-US" sz="4000" b="0" dirty="0">
                <a:solidFill>
                  <a:srgbClr val="43FF10"/>
                </a:solidFill>
                <a:latin typeface="Abadi MT Condensed Extra Bold" panose="020B0306030101010103" pitchFamily="34" charset="77"/>
              </a:rPr>
              <a:t>23</a:t>
            </a:r>
            <a:r>
              <a:rPr lang="en-US" altLang="en-US" sz="4000" b="0" dirty="0">
                <a:solidFill>
                  <a:srgbClr val="43FF10"/>
                </a:solidFill>
                <a:latin typeface="Times New Roman" panose="02020603050405020304" pitchFamily="18" charset="0"/>
              </a:rPr>
              <a:t> </a:t>
            </a:r>
            <a:r>
              <a:rPr lang="en-US" altLang="en-US" sz="4000" b="0" dirty="0">
                <a:latin typeface="Times New Roman" panose="02020603050405020304" pitchFamily="18" charset="0"/>
              </a:rPr>
              <a:t>but </a:t>
            </a:r>
            <a:r>
              <a:rPr lang="en-US" altLang="en-US" sz="4000" b="0" dirty="0">
                <a:solidFill>
                  <a:srgbClr val="FFFF00"/>
                </a:solidFill>
                <a:latin typeface="Times New Roman" panose="02020603050405020304" pitchFamily="18" charset="0"/>
              </a:rPr>
              <a:t>we preach Christ crucified</a:t>
            </a:r>
            <a:r>
              <a:rPr lang="en-US" altLang="en-US" sz="4000" b="0" dirty="0">
                <a:latin typeface="Times New Roman" panose="02020603050405020304" pitchFamily="18" charset="0"/>
              </a:rPr>
              <a:t>, to Jews a stumbling block and to Gentiles foolishness,</a:t>
            </a:r>
          </a:p>
          <a:p>
            <a:pPr>
              <a:spcBef>
                <a:spcPct val="0"/>
              </a:spcBef>
              <a:buFontTx/>
              <a:buNone/>
            </a:pPr>
            <a:r>
              <a:rPr lang="en-US" altLang="en-US" sz="4000" b="0" dirty="0">
                <a:solidFill>
                  <a:srgbClr val="43FF10"/>
                </a:solidFill>
                <a:latin typeface="Abadi MT Condensed Extra Bold" panose="020B0306030101010103" pitchFamily="34" charset="77"/>
              </a:rPr>
              <a:t>24</a:t>
            </a:r>
            <a:r>
              <a:rPr lang="en-US" altLang="en-US" sz="4000" b="0" dirty="0">
                <a:solidFill>
                  <a:srgbClr val="43FF10"/>
                </a:solidFill>
                <a:latin typeface="Times New Roman" panose="02020603050405020304" pitchFamily="18" charset="0"/>
              </a:rPr>
              <a:t> </a:t>
            </a:r>
            <a:r>
              <a:rPr lang="en-US" altLang="en-US" sz="4000" b="0" dirty="0">
                <a:latin typeface="Times New Roman" panose="02020603050405020304" pitchFamily="18" charset="0"/>
              </a:rPr>
              <a:t>but to those who are the called, both Jews and Greeks, Christ the power of God and the wisdom of God.</a:t>
            </a:r>
          </a:p>
        </p:txBody>
      </p:sp>
      <p:sp>
        <p:nvSpPr>
          <p:cNvPr id="56323" name="TextBox 1">
            <a:extLst>
              <a:ext uri="{FF2B5EF4-FFF2-40B4-BE49-F238E27FC236}">
                <a16:creationId xmlns:a16="http://schemas.microsoft.com/office/drawing/2014/main" id="{4A295ED8-0231-E9D1-D74F-B364799AF2AB}"/>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56324" name="Text Box 7">
            <a:extLst>
              <a:ext uri="{FF2B5EF4-FFF2-40B4-BE49-F238E27FC236}">
                <a16:creationId xmlns:a16="http://schemas.microsoft.com/office/drawing/2014/main" id="{3D8382BB-201E-E7BE-F942-D996A22EEA73}"/>
              </a:ext>
            </a:extLst>
          </p:cNvPr>
          <p:cNvSpPr txBox="1">
            <a:spLocks noChangeArrowheads="1"/>
          </p:cNvSpPr>
          <p:nvPr/>
        </p:nvSpPr>
        <p:spPr bwMode="auto">
          <a:xfrm>
            <a:off x="228600" y="228600"/>
            <a:ext cx="876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FFFF00"/>
                </a:solidFill>
                <a:latin typeface="Avenir Black Oblique" panose="02000503020000020003" pitchFamily="2" charset="0"/>
              </a:rPr>
              <a:t>1 Corinthians 1:22-24</a:t>
            </a:r>
          </a:p>
        </p:txBody>
      </p:sp>
    </p:spTree>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2" descr="dreamstime_622059%5b1%5d">
            <a:extLst>
              <a:ext uri="{FF2B5EF4-FFF2-40B4-BE49-F238E27FC236}">
                <a16:creationId xmlns:a16="http://schemas.microsoft.com/office/drawing/2014/main" id="{4641632A-3578-9913-B718-805E15C2982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56322" name="Text Box 7">
            <a:extLst>
              <a:ext uri="{FF2B5EF4-FFF2-40B4-BE49-F238E27FC236}">
                <a16:creationId xmlns:a16="http://schemas.microsoft.com/office/drawing/2014/main" id="{03E063FD-FF80-C473-D2C4-4BE00CB84E9B}"/>
              </a:ext>
            </a:extLst>
          </p:cNvPr>
          <p:cNvSpPr txBox="1">
            <a:spLocks noChangeArrowheads="1"/>
          </p:cNvSpPr>
          <p:nvPr/>
        </p:nvSpPr>
        <p:spPr bwMode="auto">
          <a:xfrm>
            <a:off x="419100" y="612844"/>
            <a:ext cx="83058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sz="4000" dirty="0">
                <a:latin typeface="Times New Roman" panose="02020603050405020304" pitchFamily="18" charset="0"/>
                <a:cs typeface="Times New Roman" panose="02020603050405020304" pitchFamily="18" charset="0"/>
              </a:rPr>
              <a:t>“But to Paul the cross was the one object of supreme interest.” </a:t>
            </a:r>
            <a:r>
              <a:rPr lang="en-US" sz="2800" b="0" i="1" dirty="0">
                <a:solidFill>
                  <a:srgbClr val="FFFF00"/>
                </a:solidFill>
                <a:latin typeface="Times New Roman" panose="02020603050405020304" pitchFamily="18" charset="0"/>
                <a:cs typeface="Times New Roman" panose="02020603050405020304" pitchFamily="18" charset="0"/>
              </a:rPr>
              <a:t>(</a:t>
            </a:r>
            <a:r>
              <a:rPr lang="en-US" altLang="en-US" sz="2800" b="0" i="1" dirty="0">
                <a:solidFill>
                  <a:srgbClr val="FFFF00"/>
                </a:solidFill>
                <a:latin typeface="Times New Roman" panose="02020603050405020304" pitchFamily="18" charset="0"/>
                <a:cs typeface="Times New Roman" panose="02020603050405020304" pitchFamily="18" charset="0"/>
              </a:rPr>
              <a:t>Acts of the Apostles, page 245)</a:t>
            </a:r>
          </a:p>
          <a:p>
            <a:pPr>
              <a:spcBef>
                <a:spcPct val="0"/>
              </a:spcBef>
              <a:buFontTx/>
              <a:buNone/>
            </a:pPr>
            <a:endParaRPr lang="en-US" altLang="en-US" sz="4000" dirty="0">
              <a:latin typeface="Times New Roman" panose="02020603050405020304" pitchFamily="18" charset="0"/>
              <a:cs typeface="Times New Roman" panose="02020603050405020304" pitchFamily="18" charset="0"/>
            </a:endParaRPr>
          </a:p>
          <a:p>
            <a:pPr>
              <a:spcBef>
                <a:spcPct val="0"/>
              </a:spcBef>
              <a:buFontTx/>
              <a:buNone/>
            </a:pPr>
            <a:r>
              <a:rPr lang="en-US" sz="4000" b="0" i="0" u="none" strike="noStrike" dirty="0">
                <a:effectLst/>
                <a:latin typeface="Times New Roman" panose="02020603050405020304" pitchFamily="18" charset="0"/>
                <a:cs typeface="Times New Roman" panose="02020603050405020304" pitchFamily="18" charset="0"/>
              </a:rPr>
              <a:t>But God forbid that I should boast except in the cross of our Lord Jesus Christ, by whom the world has been crucified to me, and I to the world .” </a:t>
            </a:r>
            <a:r>
              <a:rPr lang="en-US" altLang="en-US" sz="2800" b="0" i="1" dirty="0">
                <a:solidFill>
                  <a:srgbClr val="FFFF00"/>
                </a:solidFill>
                <a:latin typeface="Times New Roman" panose="02020603050405020304" pitchFamily="18" charset="0"/>
                <a:cs typeface="Times New Roman" panose="02020603050405020304" pitchFamily="18" charset="0"/>
              </a:rPr>
              <a:t>Galatians 6:14</a:t>
            </a:r>
          </a:p>
        </p:txBody>
      </p:sp>
      <p:sp>
        <p:nvSpPr>
          <p:cNvPr id="56323" name="TextBox 1">
            <a:extLst>
              <a:ext uri="{FF2B5EF4-FFF2-40B4-BE49-F238E27FC236}">
                <a16:creationId xmlns:a16="http://schemas.microsoft.com/office/drawing/2014/main" id="{4A295ED8-0231-E9D1-D74F-B364799AF2AB}"/>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1412760173"/>
      </p:ext>
    </p:extLst>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D37DD2AE-1C5D-4E27-2CAD-8C9A5E45746F}"/>
              </a:ext>
            </a:extLst>
          </p:cNvPr>
          <p:cNvSpPr>
            <a:spLocks noChangeArrowheads="1"/>
          </p:cNvSpPr>
          <p:nvPr/>
        </p:nvSpPr>
        <p:spPr bwMode="auto">
          <a:xfrm>
            <a:off x="0" y="1471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58370" name="Rectangle 3">
            <a:extLst>
              <a:ext uri="{FF2B5EF4-FFF2-40B4-BE49-F238E27FC236}">
                <a16:creationId xmlns:a16="http://schemas.microsoft.com/office/drawing/2014/main" id="{A3E2D904-C624-5517-49A1-A62A5E5ED40E}"/>
              </a:ext>
            </a:extLst>
          </p:cNvPr>
          <p:cNvSpPr>
            <a:spLocks noChangeArrowheads="1"/>
          </p:cNvSpPr>
          <p:nvPr/>
        </p:nvSpPr>
        <p:spPr bwMode="auto">
          <a:xfrm>
            <a:off x="0" y="1471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58371" name="Rectangle 4">
            <a:extLst>
              <a:ext uri="{FF2B5EF4-FFF2-40B4-BE49-F238E27FC236}">
                <a16:creationId xmlns:a16="http://schemas.microsoft.com/office/drawing/2014/main" id="{BC348F5C-FA64-5607-ACAA-1BF193A9BBBC}"/>
              </a:ext>
            </a:extLst>
          </p:cNvPr>
          <p:cNvSpPr>
            <a:spLocks noChangeArrowheads="1"/>
          </p:cNvSpPr>
          <p:nvPr/>
        </p:nvSpPr>
        <p:spPr bwMode="auto">
          <a:xfrm>
            <a:off x="0" y="1471613"/>
            <a:ext cx="1414463" cy="0"/>
          </a:xfrm>
          <a:prstGeom prst="rect">
            <a:avLst/>
          </a:prstGeom>
          <a:solidFill>
            <a:srgbClr val="F3F7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pic>
        <p:nvPicPr>
          <p:cNvPr id="58372" name="Picture 5" descr="cross">
            <a:extLst>
              <a:ext uri="{FF2B5EF4-FFF2-40B4-BE49-F238E27FC236}">
                <a16:creationId xmlns:a16="http://schemas.microsoft.com/office/drawing/2014/main" id="{52972C7D-2824-E913-2BC0-9A9604FC12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78"/>
          <a:stretch/>
        </p:blipFill>
        <p:spPr bwMode="auto">
          <a:xfrm>
            <a:off x="228600" y="342903"/>
            <a:ext cx="8686800" cy="62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7">
            <a:extLst>
              <a:ext uri="{FF2B5EF4-FFF2-40B4-BE49-F238E27FC236}">
                <a16:creationId xmlns:a16="http://schemas.microsoft.com/office/drawing/2014/main" id="{ACE8E735-17FA-95C5-4E50-8F74440EF396}"/>
              </a:ext>
            </a:extLst>
          </p:cNvPr>
          <p:cNvSpPr>
            <a:spLocks noChangeArrowheads="1"/>
          </p:cNvSpPr>
          <p:nvPr/>
        </p:nvSpPr>
        <p:spPr bwMode="auto">
          <a:xfrm>
            <a:off x="152400" y="1624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54278" name="TextBox 1">
            <a:extLst>
              <a:ext uri="{FF2B5EF4-FFF2-40B4-BE49-F238E27FC236}">
                <a16:creationId xmlns:a16="http://schemas.microsoft.com/office/drawing/2014/main" id="{B1E349D3-44F7-DDE1-7E5E-AF037C346329}"/>
              </a:ext>
            </a:extLst>
          </p:cNvPr>
          <p:cNvSpPr txBox="1">
            <a:spLocks noChangeArrowheads="1"/>
          </p:cNvSpPr>
          <p:nvPr/>
        </p:nvSpPr>
        <p:spPr bwMode="auto">
          <a:xfrm>
            <a:off x="381000" y="4267200"/>
            <a:ext cx="8458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dirty="0">
                <a:latin typeface="Impact" panose="020B0806030902050204" pitchFamily="34" charset="0"/>
              </a:rPr>
              <a:t>In the cross of Christ I glory,</a:t>
            </a:r>
            <a:br>
              <a:rPr lang="en-US" altLang="en-US" dirty="0">
                <a:latin typeface="Impact" panose="020B0806030902050204" pitchFamily="34" charset="0"/>
              </a:rPr>
            </a:br>
            <a:r>
              <a:rPr lang="en-US" altLang="en-US" dirty="0">
                <a:latin typeface="Impact" panose="020B0806030902050204" pitchFamily="34" charset="0"/>
              </a:rPr>
              <a:t>Towering o’er the wrecks of time;</a:t>
            </a:r>
            <a:br>
              <a:rPr lang="en-US" altLang="en-US" dirty="0">
                <a:latin typeface="Impact" panose="020B0806030902050204" pitchFamily="34" charset="0"/>
              </a:rPr>
            </a:br>
            <a:r>
              <a:rPr lang="en-US" altLang="en-US" dirty="0">
                <a:latin typeface="Impact" panose="020B0806030902050204" pitchFamily="34" charset="0"/>
              </a:rPr>
              <a:t>All the light of sacred story</a:t>
            </a:r>
            <a:br>
              <a:rPr lang="en-US" altLang="en-US" dirty="0">
                <a:latin typeface="Impact" panose="020B0806030902050204" pitchFamily="34" charset="0"/>
              </a:rPr>
            </a:br>
            <a:r>
              <a:rPr lang="en-US" altLang="en-US" dirty="0">
                <a:latin typeface="Impact" panose="020B0806030902050204" pitchFamily="34" charset="0"/>
              </a:rPr>
              <a:t>Gathers round its head sublime.</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4278">
                                            <p:txEl>
                                              <p:pRg st="0" end="0"/>
                                            </p:txEl>
                                          </p:spTgt>
                                        </p:tgtEl>
                                        <p:attrNameLst>
                                          <p:attrName>style.visibility</p:attrName>
                                        </p:attrNameLst>
                                      </p:cBhvr>
                                      <p:to>
                                        <p:strVal val="visible"/>
                                      </p:to>
                                    </p:set>
                                    <p:animEffect transition="in" filter="dissolve">
                                      <p:cBhvr>
                                        <p:cTn id="7" dur="500"/>
                                        <p:tgtEl>
                                          <p:spTgt spid="542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1">
            <a:extLst>
              <a:ext uri="{FF2B5EF4-FFF2-40B4-BE49-F238E27FC236}">
                <a16:creationId xmlns:a16="http://schemas.microsoft.com/office/drawing/2014/main" id="{558B6877-A88A-FDDD-671A-498BCEF4C7D6}"/>
              </a:ext>
            </a:extLst>
          </p:cNvPr>
          <p:cNvSpPr txBox="1">
            <a:spLocks noChangeArrowheads="1"/>
          </p:cNvSpPr>
          <p:nvPr/>
        </p:nvSpPr>
        <p:spPr bwMode="auto">
          <a:xfrm>
            <a:off x="228600" y="3048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000" b="0" dirty="0">
                <a:solidFill>
                  <a:srgbClr val="FFFF00"/>
                </a:solidFill>
                <a:latin typeface="Impact" panose="020B0806030902050204" pitchFamily="34" charset="0"/>
              </a:rPr>
              <a:t>How is Christ’s cross “the power of God”?</a:t>
            </a:r>
          </a:p>
          <a:p>
            <a:pPr algn="ctr">
              <a:spcBef>
                <a:spcPct val="0"/>
              </a:spcBef>
              <a:buFontTx/>
              <a:buNone/>
            </a:pPr>
            <a:r>
              <a:rPr lang="en-US" altLang="en-US" b="0" dirty="0">
                <a:latin typeface="Agency FB" panose="020B0503020202020204" pitchFamily="34" charset="77"/>
              </a:rPr>
              <a:t>Romans 1:16</a:t>
            </a:r>
          </a:p>
        </p:txBody>
      </p:sp>
      <p:sp>
        <p:nvSpPr>
          <p:cNvPr id="3" name="TextBox 2">
            <a:extLst>
              <a:ext uri="{FF2B5EF4-FFF2-40B4-BE49-F238E27FC236}">
                <a16:creationId xmlns:a16="http://schemas.microsoft.com/office/drawing/2014/main" id="{4E83DA1B-DB0B-E979-964F-E4141323CDF3}"/>
              </a:ext>
            </a:extLst>
          </p:cNvPr>
          <p:cNvSpPr txBox="1">
            <a:spLocks noChangeArrowheads="1"/>
          </p:cNvSpPr>
          <p:nvPr/>
        </p:nvSpPr>
        <p:spPr bwMode="auto">
          <a:xfrm>
            <a:off x="228600" y="137795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AutoNum type="circleNumDbPlain"/>
            </a:pPr>
            <a:r>
              <a:rPr lang="en-US" altLang="en-US" sz="4000" dirty="0">
                <a:latin typeface="Times New Roman" panose="02020603050405020304" pitchFamily="18" charset="0"/>
              </a:rPr>
              <a:t>Shows us the clearest evidence of the world’s guilt</a:t>
            </a:r>
          </a:p>
          <a:p>
            <a:pPr>
              <a:spcBef>
                <a:spcPct val="0"/>
              </a:spcBef>
              <a:buFontTx/>
              <a:buAutoNum type="circleNumDbPlain"/>
            </a:pPr>
            <a:r>
              <a:rPr lang="en-US" altLang="en-US" sz="4000" dirty="0">
                <a:latin typeface="Times New Roman" panose="02020603050405020304" pitchFamily="18" charset="0"/>
              </a:rPr>
              <a:t>We see the strongest proof of God’s hatred of sin</a:t>
            </a:r>
          </a:p>
          <a:p>
            <a:pPr>
              <a:spcBef>
                <a:spcPct val="0"/>
              </a:spcBef>
              <a:buFontTx/>
              <a:buAutoNum type="circleNumDbPlain"/>
            </a:pPr>
            <a:r>
              <a:rPr lang="en-US" altLang="en-US" sz="4000" dirty="0">
                <a:latin typeface="Times New Roman" panose="02020603050405020304" pitchFamily="18" charset="0"/>
              </a:rPr>
              <a:t>We behold the glorious exhibition of God’s reconciling love</a:t>
            </a:r>
          </a:p>
          <a:p>
            <a:pPr>
              <a:spcBef>
                <a:spcPct val="0"/>
              </a:spcBef>
              <a:buFontTx/>
              <a:buAutoNum type="circleNumDbPlain"/>
            </a:pPr>
            <a:r>
              <a:rPr lang="en-US" altLang="en-US" sz="4000" dirty="0">
                <a:latin typeface="Times New Roman" panose="02020603050405020304" pitchFamily="18" charset="0"/>
              </a:rPr>
              <a:t>In the cross we see the way to victory and abiding in Christ</a:t>
            </a:r>
          </a:p>
          <a:p>
            <a:pPr>
              <a:spcBef>
                <a:spcPct val="0"/>
              </a:spcBef>
              <a:buFontTx/>
              <a:buNone/>
            </a:pPr>
            <a:endParaRPr lang="en-US" altLang="en-US" sz="4000" dirty="0">
              <a:latin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AutoShape 2" descr="dreamstime_622059%5b1%5d">
            <a:extLst>
              <a:ext uri="{FF2B5EF4-FFF2-40B4-BE49-F238E27FC236}">
                <a16:creationId xmlns:a16="http://schemas.microsoft.com/office/drawing/2014/main" id="{EC3E03FF-151B-0CB1-B023-12B078EB784A}"/>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62466" name="Text Box 7">
            <a:extLst>
              <a:ext uri="{FF2B5EF4-FFF2-40B4-BE49-F238E27FC236}">
                <a16:creationId xmlns:a16="http://schemas.microsoft.com/office/drawing/2014/main" id="{49F5CC5F-E3C2-6847-B53F-F4AA19B1A545}"/>
              </a:ext>
            </a:extLst>
          </p:cNvPr>
          <p:cNvSpPr txBox="1">
            <a:spLocks noChangeArrowheads="1"/>
          </p:cNvSpPr>
          <p:nvPr/>
        </p:nvSpPr>
        <p:spPr bwMode="auto">
          <a:xfrm>
            <a:off x="152400" y="1143000"/>
            <a:ext cx="88392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800" b="0" dirty="0">
                <a:solidFill>
                  <a:srgbClr val="FFFFFF"/>
                </a:solidFill>
                <a:latin typeface="Times New Roman" panose="02020603050405020304" pitchFamily="18" charset="0"/>
              </a:rPr>
              <a:t>“</a:t>
            </a:r>
            <a:r>
              <a:rPr lang="en-US" altLang="ja-JP" sz="3800" b="0" dirty="0">
                <a:solidFill>
                  <a:srgbClr val="43FF10"/>
                </a:solidFill>
                <a:latin typeface="Times New Roman" panose="02020603050405020304" pitchFamily="18" charset="0"/>
              </a:rPr>
              <a:t>If</a:t>
            </a:r>
            <a:r>
              <a:rPr lang="en-US" altLang="ja-JP" sz="3800" b="0" dirty="0">
                <a:solidFill>
                  <a:srgbClr val="FFFFFF"/>
                </a:solidFill>
                <a:latin typeface="Times New Roman" panose="02020603050405020304" pitchFamily="18" charset="0"/>
              </a:rPr>
              <a:t> those who today are teaching the word of God, would uplift the cross of Christ higher and still higher, their ministry would be far more successful. </a:t>
            </a:r>
            <a:r>
              <a:rPr lang="en-US" altLang="ja-JP" sz="3800" b="0" dirty="0">
                <a:solidFill>
                  <a:srgbClr val="43FF10"/>
                </a:solidFill>
                <a:latin typeface="Times New Roman" panose="02020603050405020304" pitchFamily="18" charset="0"/>
              </a:rPr>
              <a:t>If</a:t>
            </a:r>
            <a:r>
              <a:rPr lang="en-US" altLang="ja-JP" sz="3800" b="0" dirty="0">
                <a:solidFill>
                  <a:srgbClr val="FFFFFF"/>
                </a:solidFill>
                <a:latin typeface="Times New Roman" panose="02020603050405020304" pitchFamily="18" charset="0"/>
              </a:rPr>
              <a:t> sinners can be led to give one earnest look at the cross, </a:t>
            </a:r>
            <a:r>
              <a:rPr lang="en-US" altLang="ja-JP" sz="3800" b="0" dirty="0">
                <a:solidFill>
                  <a:srgbClr val="43FF10"/>
                </a:solidFill>
                <a:latin typeface="Times New Roman" panose="02020603050405020304" pitchFamily="18" charset="0"/>
              </a:rPr>
              <a:t>if</a:t>
            </a:r>
            <a:r>
              <a:rPr lang="en-US" altLang="ja-JP" sz="3800" b="0" dirty="0">
                <a:solidFill>
                  <a:srgbClr val="FFFFFF"/>
                </a:solidFill>
                <a:latin typeface="Times New Roman" panose="02020603050405020304" pitchFamily="18" charset="0"/>
              </a:rPr>
              <a:t> they can obtain a full view of the crucified Savior, </a:t>
            </a:r>
            <a:r>
              <a:rPr lang="en-US" altLang="ja-JP" sz="3800" b="0" dirty="0">
                <a:solidFill>
                  <a:srgbClr val="43FF10"/>
                </a:solidFill>
                <a:latin typeface="Times New Roman" panose="02020603050405020304" pitchFamily="18" charset="0"/>
              </a:rPr>
              <a:t>they will</a:t>
            </a:r>
            <a:r>
              <a:rPr lang="en-US" altLang="ja-JP" sz="3800" b="0" dirty="0">
                <a:solidFill>
                  <a:srgbClr val="FFFFFF"/>
                </a:solidFill>
                <a:latin typeface="Times New Roman" panose="02020603050405020304" pitchFamily="18" charset="0"/>
              </a:rPr>
              <a:t> realize the depth of God</a:t>
            </a:r>
            <a:r>
              <a:rPr lang="en-US" altLang="en-US" sz="3800" b="0" dirty="0">
                <a:solidFill>
                  <a:srgbClr val="FFFFFF"/>
                </a:solidFill>
                <a:latin typeface="Times New Roman" panose="02020603050405020304" pitchFamily="18" charset="0"/>
              </a:rPr>
              <a:t>’</a:t>
            </a:r>
            <a:r>
              <a:rPr lang="en-US" altLang="ja-JP" sz="3800" b="0" dirty="0">
                <a:solidFill>
                  <a:srgbClr val="FFFFFF"/>
                </a:solidFill>
                <a:latin typeface="Times New Roman" panose="02020603050405020304" pitchFamily="18" charset="0"/>
              </a:rPr>
              <a:t>s compassion and the sinfulness of sin.</a:t>
            </a:r>
            <a:r>
              <a:rPr lang="en-US" altLang="en-US" sz="3800" b="0" dirty="0">
                <a:solidFill>
                  <a:srgbClr val="FFFFFF"/>
                </a:solidFill>
                <a:latin typeface="Times New Roman" panose="02020603050405020304" pitchFamily="18" charset="0"/>
              </a:rPr>
              <a:t>”</a:t>
            </a:r>
            <a:endParaRPr lang="en-US" altLang="ja-JP" sz="3800" b="0" dirty="0">
              <a:solidFill>
                <a:srgbClr val="FFFFFF"/>
              </a:solidFill>
              <a:latin typeface="Times New Roman" panose="02020603050405020304" pitchFamily="18" charset="0"/>
            </a:endParaRPr>
          </a:p>
          <a:p>
            <a:pPr algn="r">
              <a:spcBef>
                <a:spcPct val="0"/>
              </a:spcBef>
              <a:buFontTx/>
              <a:buNone/>
            </a:pPr>
            <a:r>
              <a:rPr lang="en-US" altLang="en-US" sz="2800" b="0" i="1" dirty="0">
                <a:solidFill>
                  <a:srgbClr val="FFFF00"/>
                </a:solidFill>
                <a:latin typeface="Times New Roman" panose="02020603050405020304" pitchFamily="18" charset="0"/>
              </a:rPr>
              <a:t>Acts of the Apostles, page 209</a:t>
            </a:r>
          </a:p>
        </p:txBody>
      </p:sp>
      <p:sp>
        <p:nvSpPr>
          <p:cNvPr id="62467" name="TextBox 1">
            <a:extLst>
              <a:ext uri="{FF2B5EF4-FFF2-40B4-BE49-F238E27FC236}">
                <a16:creationId xmlns:a16="http://schemas.microsoft.com/office/drawing/2014/main" id="{DC3CB298-71A4-CA82-7B5A-7CB2C3028B80}"/>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2468" name="Text Box 7">
            <a:extLst>
              <a:ext uri="{FF2B5EF4-FFF2-40B4-BE49-F238E27FC236}">
                <a16:creationId xmlns:a16="http://schemas.microsoft.com/office/drawing/2014/main" id="{3D7F619C-FDCB-47A0-5703-B139917D61A9}"/>
              </a:ext>
            </a:extLst>
          </p:cNvPr>
          <p:cNvSpPr txBox="1">
            <a:spLocks noChangeArrowheads="1"/>
          </p:cNvSpPr>
          <p:nvPr/>
        </p:nvSpPr>
        <p:spPr bwMode="auto">
          <a:xfrm>
            <a:off x="228600" y="228600"/>
            <a:ext cx="876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FFFF00"/>
                </a:solidFill>
                <a:latin typeface="Avenir Black Oblique" panose="02000503020000020003" pitchFamily="2" charset="0"/>
              </a:rPr>
              <a:t>“Exalting the Cross”</a:t>
            </a:r>
          </a:p>
        </p:txBody>
      </p:sp>
    </p:spTree>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AutoShape 2" descr="dreamstime_622059%5b1%5d">
            <a:extLst>
              <a:ext uri="{FF2B5EF4-FFF2-40B4-BE49-F238E27FC236}">
                <a16:creationId xmlns:a16="http://schemas.microsoft.com/office/drawing/2014/main" id="{14773FEC-47F3-D5F2-49E0-8A180D101F4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64514" name="Text Box 7">
            <a:extLst>
              <a:ext uri="{FF2B5EF4-FFF2-40B4-BE49-F238E27FC236}">
                <a16:creationId xmlns:a16="http://schemas.microsoft.com/office/drawing/2014/main" id="{87ABCD4B-BC35-2EC8-CDD3-7DCC77F77A6A}"/>
              </a:ext>
            </a:extLst>
          </p:cNvPr>
          <p:cNvSpPr txBox="1">
            <a:spLocks noChangeArrowheads="1"/>
          </p:cNvSpPr>
          <p:nvPr/>
        </p:nvSpPr>
        <p:spPr bwMode="auto">
          <a:xfrm>
            <a:off x="152400" y="1143000"/>
            <a:ext cx="88392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000" b="0" dirty="0">
                <a:solidFill>
                  <a:srgbClr val="FFFFFF"/>
                </a:solidFill>
                <a:latin typeface="Times New Roman" panose="02020603050405020304" pitchFamily="18" charset="0"/>
              </a:rPr>
              <a:t>“Christ’s death proves God’s great love for man. It is our pledge of salvation. To remove the cross from the Christian would be like blotting the sun from the sky. The cross brings us near to God, reconciling us to Him…</a:t>
            </a:r>
          </a:p>
          <a:p>
            <a:pPr algn="r">
              <a:spcBef>
                <a:spcPct val="0"/>
              </a:spcBef>
              <a:buFontTx/>
              <a:buNone/>
            </a:pPr>
            <a:r>
              <a:rPr lang="en-US" altLang="en-US" sz="2800" b="0" i="1" dirty="0">
                <a:solidFill>
                  <a:srgbClr val="FFFF00"/>
                </a:solidFill>
                <a:latin typeface="Times New Roman" panose="02020603050405020304" pitchFamily="18" charset="0"/>
              </a:rPr>
              <a:t>Acts of the Apostles, page 209</a:t>
            </a:r>
          </a:p>
        </p:txBody>
      </p:sp>
      <p:sp>
        <p:nvSpPr>
          <p:cNvPr id="64515" name="TextBox 1">
            <a:extLst>
              <a:ext uri="{FF2B5EF4-FFF2-40B4-BE49-F238E27FC236}">
                <a16:creationId xmlns:a16="http://schemas.microsoft.com/office/drawing/2014/main" id="{D7C41B01-0E98-244B-D988-0A27C06DDBC6}"/>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4516" name="Text Box 7">
            <a:extLst>
              <a:ext uri="{FF2B5EF4-FFF2-40B4-BE49-F238E27FC236}">
                <a16:creationId xmlns:a16="http://schemas.microsoft.com/office/drawing/2014/main" id="{563A51F7-1D8C-7848-EFFA-0FB6042CD22D}"/>
              </a:ext>
            </a:extLst>
          </p:cNvPr>
          <p:cNvSpPr txBox="1">
            <a:spLocks noChangeArrowheads="1"/>
          </p:cNvSpPr>
          <p:nvPr/>
        </p:nvSpPr>
        <p:spPr bwMode="auto">
          <a:xfrm>
            <a:off x="228600" y="228600"/>
            <a:ext cx="876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FFFF00"/>
                </a:solidFill>
                <a:latin typeface="Avenir Black Oblique" panose="02000503020000020003" pitchFamily="2" charset="0"/>
              </a:rPr>
              <a:t>“Exalting the Cross”</a:t>
            </a:r>
          </a:p>
        </p:txBody>
      </p:sp>
    </p:spTree>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2" descr="dreamstime_622059%5b1%5d">
            <a:extLst>
              <a:ext uri="{FF2B5EF4-FFF2-40B4-BE49-F238E27FC236}">
                <a16:creationId xmlns:a16="http://schemas.microsoft.com/office/drawing/2014/main" id="{060AB673-5EA1-E9C2-F67D-B2867A3220DD}"/>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89090" name="TextBox 1">
            <a:extLst>
              <a:ext uri="{FF2B5EF4-FFF2-40B4-BE49-F238E27FC236}">
                <a16:creationId xmlns:a16="http://schemas.microsoft.com/office/drawing/2014/main" id="{40C50C35-CD04-FF4A-C72C-C10A6F943A2D}"/>
              </a:ext>
            </a:extLst>
          </p:cNvPr>
          <p:cNvSpPr txBox="1">
            <a:spLocks noChangeArrowheads="1"/>
          </p:cNvSpPr>
          <p:nvPr/>
        </p:nvSpPr>
        <p:spPr bwMode="auto">
          <a:xfrm>
            <a:off x="685800" y="605909"/>
            <a:ext cx="77724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800" b="0" dirty="0">
                <a:latin typeface="American Typewriter" panose="02090604020004020304" pitchFamily="18" charset="77"/>
              </a:rPr>
              <a:t>Acts 18:1-5</a:t>
            </a:r>
          </a:p>
          <a:p>
            <a:pPr algn="ctr" eaLnBrk="1" hangingPunct="1">
              <a:spcBef>
                <a:spcPct val="0"/>
              </a:spcBef>
              <a:buFontTx/>
              <a:buNone/>
            </a:pPr>
            <a:r>
              <a:rPr lang="en-US" altLang="en-US" sz="4800" b="0" dirty="0">
                <a:latin typeface="American Typewriter" panose="02090604020004020304" pitchFamily="18" charset="77"/>
              </a:rPr>
              <a:t>1 Corinthians 2:1-5</a:t>
            </a:r>
          </a:p>
          <a:p>
            <a:pPr algn="ctr" eaLnBrk="1" hangingPunct="1">
              <a:spcBef>
                <a:spcPct val="0"/>
              </a:spcBef>
              <a:buFontTx/>
              <a:buNone/>
            </a:pPr>
            <a:endParaRPr lang="en-US" altLang="en-US" sz="1800" b="0" dirty="0">
              <a:solidFill>
                <a:srgbClr val="FFFFFF"/>
              </a:solidFill>
              <a:latin typeface="Abadi MT Condensed Extra Bold" panose="020B0306030101010103" pitchFamily="34" charset="77"/>
            </a:endParaRPr>
          </a:p>
          <a:p>
            <a:pPr algn="ctr" eaLnBrk="1" hangingPunct="1">
              <a:spcBef>
                <a:spcPct val="0"/>
              </a:spcBef>
              <a:buFontTx/>
              <a:buNone/>
            </a:pPr>
            <a:r>
              <a:rPr lang="en-US" altLang="en-US" sz="6000" b="0" dirty="0">
                <a:solidFill>
                  <a:srgbClr val="FFFF00"/>
                </a:solidFill>
                <a:latin typeface="Abadi MT Condensed Extra Bold" panose="020B0306030101010103" pitchFamily="34" charset="77"/>
              </a:rPr>
              <a:t>Christ’s Cross Confronts Our Culture at Corinth’s Crossroads</a:t>
            </a:r>
          </a:p>
          <a:p>
            <a:pPr algn="ctr" eaLnBrk="1" hangingPunct="1">
              <a:spcBef>
                <a:spcPct val="0"/>
              </a:spcBef>
              <a:buFontTx/>
              <a:buNone/>
            </a:pPr>
            <a:r>
              <a:rPr lang="en-US" altLang="en-US" b="0" dirty="0">
                <a:latin typeface="American Typewriter" panose="02090604020004020304" pitchFamily="18" charset="77"/>
              </a:rPr>
              <a:t>Paul’s strategy for evangelism #2</a:t>
            </a:r>
          </a:p>
        </p:txBody>
      </p:sp>
    </p:spTree>
  </p:cSld>
  <p:clrMapOvr>
    <a:masterClrMapping/>
  </p:clrMapOvr>
  <p:transition spd="slow">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2" descr="dreamstime_622059%5b1%5d">
            <a:extLst>
              <a:ext uri="{FF2B5EF4-FFF2-40B4-BE49-F238E27FC236}">
                <a16:creationId xmlns:a16="http://schemas.microsoft.com/office/drawing/2014/main" id="{06A92F41-591A-4363-4FD1-7BF06730701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66562" name="Text Box 7">
            <a:extLst>
              <a:ext uri="{FF2B5EF4-FFF2-40B4-BE49-F238E27FC236}">
                <a16:creationId xmlns:a16="http://schemas.microsoft.com/office/drawing/2014/main" id="{30CF5A23-9716-E73B-5C4A-D52FB9D66136}"/>
              </a:ext>
            </a:extLst>
          </p:cNvPr>
          <p:cNvSpPr txBox="1">
            <a:spLocks noChangeArrowheads="1"/>
          </p:cNvSpPr>
          <p:nvPr/>
        </p:nvSpPr>
        <p:spPr bwMode="auto">
          <a:xfrm>
            <a:off x="152400" y="838200"/>
            <a:ext cx="891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0" dirty="0">
                <a:solidFill>
                  <a:srgbClr val="FFFFFF"/>
                </a:solidFill>
                <a:latin typeface="Times New Roman" panose="02020603050405020304" pitchFamily="18" charset="0"/>
              </a:rPr>
              <a:t>“Without the cross, man could have no union with the Father. </a:t>
            </a:r>
            <a:r>
              <a:rPr lang="en-US" altLang="en-US" sz="3600" dirty="0">
                <a:solidFill>
                  <a:srgbClr val="FFFFFF"/>
                </a:solidFill>
                <a:latin typeface="Times New Roman" panose="02020603050405020304" pitchFamily="18" charset="0"/>
              </a:rPr>
              <a:t>On it depends our every hope.</a:t>
            </a:r>
            <a:r>
              <a:rPr lang="en-US" altLang="en-US" sz="3600" b="0" dirty="0">
                <a:solidFill>
                  <a:srgbClr val="FFFFFF"/>
                </a:solidFill>
                <a:latin typeface="Times New Roman" panose="02020603050405020304" pitchFamily="18" charset="0"/>
              </a:rPr>
              <a:t> From it shines the light of the Savior’s love, and when at the foot of the cross the sinner looks up to the One who died to save him, he may rejoice with fullness of joy, for his sins are pardoned. </a:t>
            </a:r>
            <a:r>
              <a:rPr lang="en-US" altLang="en-US" sz="3600" b="0" u="sng" dirty="0">
                <a:solidFill>
                  <a:srgbClr val="FFFFFF"/>
                </a:solidFill>
                <a:latin typeface="Times New Roman" panose="02020603050405020304" pitchFamily="18" charset="0"/>
              </a:rPr>
              <a:t>Kneeling in faith at the cross, the sinner has reached the highest place to which man can attain</a:t>
            </a:r>
            <a:r>
              <a:rPr lang="en-US" altLang="en-US" sz="3600" b="0" dirty="0">
                <a:solidFill>
                  <a:srgbClr val="FFFFFF"/>
                </a:solidFill>
                <a:latin typeface="Times New Roman" panose="02020603050405020304" pitchFamily="18" charset="0"/>
              </a:rPr>
              <a:t>.”</a:t>
            </a:r>
          </a:p>
          <a:p>
            <a:pPr algn="r">
              <a:spcBef>
                <a:spcPct val="0"/>
              </a:spcBef>
              <a:buFontTx/>
              <a:buNone/>
            </a:pPr>
            <a:r>
              <a:rPr lang="en-US" altLang="en-US" sz="2800" b="0" i="1" dirty="0">
                <a:solidFill>
                  <a:srgbClr val="FFFF00"/>
                </a:solidFill>
                <a:latin typeface="Times New Roman" panose="02020603050405020304" pitchFamily="18" charset="0"/>
              </a:rPr>
              <a:t>Acts of the Apostles, page 209-10</a:t>
            </a:r>
          </a:p>
        </p:txBody>
      </p:sp>
      <p:sp>
        <p:nvSpPr>
          <p:cNvPr id="66563" name="TextBox 1">
            <a:extLst>
              <a:ext uri="{FF2B5EF4-FFF2-40B4-BE49-F238E27FC236}">
                <a16:creationId xmlns:a16="http://schemas.microsoft.com/office/drawing/2014/main" id="{38C53007-2364-50EC-B773-14BDC79153E5}"/>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64" name="Text Box 7">
            <a:extLst>
              <a:ext uri="{FF2B5EF4-FFF2-40B4-BE49-F238E27FC236}">
                <a16:creationId xmlns:a16="http://schemas.microsoft.com/office/drawing/2014/main" id="{0A08286F-6C5C-9CBE-B98F-9336773FB6F4}"/>
              </a:ext>
            </a:extLst>
          </p:cNvPr>
          <p:cNvSpPr txBox="1">
            <a:spLocks noChangeArrowheads="1"/>
          </p:cNvSpPr>
          <p:nvPr/>
        </p:nvSpPr>
        <p:spPr bwMode="auto">
          <a:xfrm>
            <a:off x="228600" y="228600"/>
            <a:ext cx="876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FFFF00"/>
                </a:solidFill>
                <a:latin typeface="Avenir Black Oblique" panose="02000503020000020003" pitchFamily="2" charset="0"/>
              </a:rPr>
              <a:t>“Exalting the Cross”</a:t>
            </a:r>
          </a:p>
        </p:txBody>
      </p:sp>
    </p:spTree>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AutoShape 2" descr="dreamstime_622059%5b1%5d">
            <a:extLst>
              <a:ext uri="{FF2B5EF4-FFF2-40B4-BE49-F238E27FC236}">
                <a16:creationId xmlns:a16="http://schemas.microsoft.com/office/drawing/2014/main" id="{88A83407-43DE-3660-86F0-B357BEDD3FA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68610" name="Text Box 7">
            <a:extLst>
              <a:ext uri="{FF2B5EF4-FFF2-40B4-BE49-F238E27FC236}">
                <a16:creationId xmlns:a16="http://schemas.microsoft.com/office/drawing/2014/main" id="{4C062BE3-28DB-B1CD-7A22-18CAB89AE117}"/>
              </a:ext>
            </a:extLst>
          </p:cNvPr>
          <p:cNvSpPr txBox="1">
            <a:spLocks noChangeArrowheads="1"/>
          </p:cNvSpPr>
          <p:nvPr/>
        </p:nvSpPr>
        <p:spPr bwMode="auto">
          <a:xfrm>
            <a:off x="228600" y="2228195"/>
            <a:ext cx="8915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000" b="0" dirty="0">
                <a:solidFill>
                  <a:srgbClr val="43FF10"/>
                </a:solidFill>
                <a:latin typeface="Abadi MT Condensed Extra Bold" panose="020B0306030101010103" pitchFamily="34" charset="77"/>
              </a:rPr>
              <a:t>30</a:t>
            </a:r>
            <a:r>
              <a:rPr lang="en-US" altLang="en-US" sz="4000" b="0" dirty="0">
                <a:solidFill>
                  <a:srgbClr val="43FF10"/>
                </a:solidFill>
                <a:latin typeface="Times New Roman" panose="02020603050405020304" pitchFamily="18" charset="0"/>
              </a:rPr>
              <a:t> </a:t>
            </a:r>
            <a:r>
              <a:rPr lang="en-US" altLang="en-US" sz="4000" b="0" dirty="0">
                <a:latin typeface="Times New Roman" panose="02020603050405020304" pitchFamily="18" charset="0"/>
              </a:rPr>
              <a:t>But of him are ye in Christ Jesus, who of God is made unto us </a:t>
            </a:r>
            <a:r>
              <a:rPr lang="en-US" altLang="en-US" sz="4000" b="0" u="sng" dirty="0">
                <a:latin typeface="Times New Roman" panose="02020603050405020304" pitchFamily="18" charset="0"/>
              </a:rPr>
              <a:t>wisdom</a:t>
            </a:r>
            <a:r>
              <a:rPr lang="en-US" altLang="en-US" sz="4000" b="0" dirty="0">
                <a:latin typeface="Times New Roman" panose="02020603050405020304" pitchFamily="18" charset="0"/>
              </a:rPr>
              <a:t>, and </a:t>
            </a:r>
            <a:r>
              <a:rPr lang="en-US" altLang="en-US" sz="4000" b="0" u="sng" dirty="0">
                <a:latin typeface="Times New Roman" panose="02020603050405020304" pitchFamily="18" charset="0"/>
              </a:rPr>
              <a:t>righteousness</a:t>
            </a:r>
            <a:r>
              <a:rPr lang="en-US" altLang="en-US" sz="4000" b="0" dirty="0">
                <a:latin typeface="Times New Roman" panose="02020603050405020304" pitchFamily="18" charset="0"/>
              </a:rPr>
              <a:t>, and </a:t>
            </a:r>
            <a:r>
              <a:rPr lang="en-US" altLang="en-US" sz="4000" b="0" u="sng" dirty="0">
                <a:latin typeface="Times New Roman" panose="02020603050405020304" pitchFamily="18" charset="0"/>
              </a:rPr>
              <a:t>sanctification</a:t>
            </a:r>
            <a:r>
              <a:rPr lang="en-US" altLang="en-US" sz="4000" b="0" dirty="0">
                <a:latin typeface="Times New Roman" panose="02020603050405020304" pitchFamily="18" charset="0"/>
              </a:rPr>
              <a:t>, and </a:t>
            </a:r>
            <a:r>
              <a:rPr lang="en-US" altLang="en-US" sz="4000" b="0" u="sng" dirty="0">
                <a:latin typeface="Times New Roman" panose="02020603050405020304" pitchFamily="18" charset="0"/>
              </a:rPr>
              <a:t>redemption</a:t>
            </a:r>
            <a:r>
              <a:rPr lang="en-US" altLang="en-US" sz="4000" b="0" dirty="0">
                <a:latin typeface="Times New Roman" panose="02020603050405020304" pitchFamily="18" charset="0"/>
              </a:rPr>
              <a:t>:</a:t>
            </a:r>
          </a:p>
          <a:p>
            <a:pPr>
              <a:spcBef>
                <a:spcPct val="0"/>
              </a:spcBef>
              <a:buFontTx/>
              <a:buNone/>
            </a:pPr>
            <a:endParaRPr lang="en-US" altLang="en-US" sz="4000" b="0" dirty="0">
              <a:latin typeface="Times New Roman" panose="02020603050405020304" pitchFamily="18" charset="0"/>
            </a:endParaRPr>
          </a:p>
          <a:p>
            <a:pPr>
              <a:spcBef>
                <a:spcPct val="0"/>
              </a:spcBef>
              <a:buFontTx/>
              <a:buNone/>
            </a:pPr>
            <a:r>
              <a:rPr lang="en-US" altLang="en-US" sz="4000" b="0" dirty="0">
                <a:solidFill>
                  <a:srgbClr val="43FF10"/>
                </a:solidFill>
                <a:latin typeface="Abadi MT Condensed Extra Bold" panose="020B0306030101010103" pitchFamily="34" charset="77"/>
              </a:rPr>
              <a:t>31</a:t>
            </a:r>
            <a:r>
              <a:rPr lang="en-US" altLang="en-US" sz="4000" b="0" dirty="0">
                <a:latin typeface="Times New Roman" panose="02020603050405020304" pitchFamily="18" charset="0"/>
              </a:rPr>
              <a:t> That, according as it is written, </a:t>
            </a:r>
            <a:r>
              <a:rPr lang="en-US" altLang="en-US" sz="4000" b="0" i="1" dirty="0">
                <a:latin typeface="Times New Roman" panose="02020603050405020304" pitchFamily="18" charset="0"/>
              </a:rPr>
              <a:t>He that </a:t>
            </a:r>
            <a:r>
              <a:rPr lang="en-US" altLang="en-US" sz="4000" b="0" i="1" dirty="0" err="1">
                <a:latin typeface="Times New Roman" panose="02020603050405020304" pitchFamily="18" charset="0"/>
              </a:rPr>
              <a:t>glorieth</a:t>
            </a:r>
            <a:r>
              <a:rPr lang="en-US" altLang="en-US" sz="4000" b="0" i="1" dirty="0">
                <a:latin typeface="Times New Roman" panose="02020603050405020304" pitchFamily="18" charset="0"/>
              </a:rPr>
              <a:t>, let him glory in the Lord</a:t>
            </a:r>
            <a:r>
              <a:rPr lang="en-US" altLang="en-US" sz="4000" b="0" dirty="0">
                <a:latin typeface="Times New Roman" panose="02020603050405020304" pitchFamily="18" charset="0"/>
              </a:rPr>
              <a:t>.</a:t>
            </a:r>
          </a:p>
        </p:txBody>
      </p:sp>
      <p:sp>
        <p:nvSpPr>
          <p:cNvPr id="68611" name="TextBox 1">
            <a:extLst>
              <a:ext uri="{FF2B5EF4-FFF2-40B4-BE49-F238E27FC236}">
                <a16:creationId xmlns:a16="http://schemas.microsoft.com/office/drawing/2014/main" id="{059482E9-DFC9-552C-E158-28A502814BFD}"/>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8612" name="Text Box 7">
            <a:extLst>
              <a:ext uri="{FF2B5EF4-FFF2-40B4-BE49-F238E27FC236}">
                <a16:creationId xmlns:a16="http://schemas.microsoft.com/office/drawing/2014/main" id="{B8AC0AD8-C379-B782-5917-56CB2EC8F160}"/>
              </a:ext>
            </a:extLst>
          </p:cNvPr>
          <p:cNvSpPr txBox="1">
            <a:spLocks noChangeArrowheads="1"/>
          </p:cNvSpPr>
          <p:nvPr/>
        </p:nvSpPr>
        <p:spPr bwMode="auto">
          <a:xfrm>
            <a:off x="152400" y="1458257"/>
            <a:ext cx="876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dirty="0">
                <a:solidFill>
                  <a:srgbClr val="FFFF00"/>
                </a:solidFill>
                <a:latin typeface="Avenir Black Oblique" panose="02000503020000020003" pitchFamily="2" charset="0"/>
              </a:rPr>
              <a:t>1 Corinthians 1:30-31 (KJV)</a:t>
            </a:r>
          </a:p>
        </p:txBody>
      </p:sp>
      <p:sp>
        <p:nvSpPr>
          <p:cNvPr id="2" name="Text Box 7">
            <a:extLst>
              <a:ext uri="{FF2B5EF4-FFF2-40B4-BE49-F238E27FC236}">
                <a16:creationId xmlns:a16="http://schemas.microsoft.com/office/drawing/2014/main" id="{D9A812AD-0887-CCDF-53B4-93E8C64B8D73}"/>
              </a:ext>
            </a:extLst>
          </p:cNvPr>
          <p:cNvSpPr txBox="1">
            <a:spLocks noChangeArrowheads="1"/>
          </p:cNvSpPr>
          <p:nvPr/>
        </p:nvSpPr>
        <p:spPr bwMode="auto">
          <a:xfrm>
            <a:off x="228600" y="304800"/>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6000" b="0" dirty="0">
                <a:latin typeface="Impact" panose="020B0806030902050204" pitchFamily="34" charset="0"/>
              </a:rPr>
              <a:t>MY TESTIMONY</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animEffect transition="in" filter="dissolve">
                                      <p:cBhvr>
                                        <p:cTn id="7" dur="500"/>
                                        <p:tgtEl>
                                          <p:spTgt spid="686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8610">
                                            <p:txEl>
                                              <p:pRg st="0" end="0"/>
                                            </p:txEl>
                                          </p:spTgt>
                                        </p:tgtEl>
                                        <p:attrNameLst>
                                          <p:attrName>style.visibility</p:attrName>
                                        </p:attrNameLst>
                                      </p:cBhvr>
                                      <p:to>
                                        <p:strVal val="visible"/>
                                      </p:to>
                                    </p:set>
                                    <p:animEffect transition="in" filter="dissolve">
                                      <p:cBhvr>
                                        <p:cTn id="12" dur="500"/>
                                        <p:tgtEl>
                                          <p:spTgt spid="68610">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8610">
                                            <p:txEl>
                                              <p:pRg st="2" end="2"/>
                                            </p:txEl>
                                          </p:spTgt>
                                        </p:tgtEl>
                                        <p:attrNameLst>
                                          <p:attrName>style.visibility</p:attrName>
                                        </p:attrNameLst>
                                      </p:cBhvr>
                                      <p:to>
                                        <p:strVal val="visible"/>
                                      </p:to>
                                    </p:set>
                                    <p:animEffect transition="in" filter="dissolve">
                                      <p:cBhvr>
                                        <p:cTn id="15" dur="500"/>
                                        <p:tgtEl>
                                          <p:spTgt spid="686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AutoShape 2" descr="dreamstime_622059%5b1%5d">
            <a:extLst>
              <a:ext uri="{FF2B5EF4-FFF2-40B4-BE49-F238E27FC236}">
                <a16:creationId xmlns:a16="http://schemas.microsoft.com/office/drawing/2014/main" id="{88A83407-43DE-3660-86F0-B357BEDD3FA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68610" name="Text Box 7">
            <a:extLst>
              <a:ext uri="{FF2B5EF4-FFF2-40B4-BE49-F238E27FC236}">
                <a16:creationId xmlns:a16="http://schemas.microsoft.com/office/drawing/2014/main" id="{4C062BE3-28DB-B1CD-7A22-18CAB89AE117}"/>
              </a:ext>
            </a:extLst>
          </p:cNvPr>
          <p:cNvSpPr txBox="1">
            <a:spLocks noChangeArrowheads="1"/>
          </p:cNvSpPr>
          <p:nvPr/>
        </p:nvSpPr>
        <p:spPr bwMode="auto">
          <a:xfrm>
            <a:off x="381000" y="952047"/>
            <a:ext cx="7924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0" dirty="0">
                <a:latin typeface="Times New Roman" panose="02020603050405020304" pitchFamily="18" charset="0"/>
                <a:cs typeface="Times New Roman" panose="02020603050405020304" pitchFamily="18" charset="0"/>
              </a:rPr>
              <a:t>At the Cross –163</a:t>
            </a:r>
          </a:p>
          <a:p>
            <a:pPr>
              <a:spcBef>
                <a:spcPct val="0"/>
              </a:spcBef>
              <a:buFontTx/>
              <a:buNone/>
            </a:pPr>
            <a:r>
              <a:rPr lang="en-US" altLang="en-US" sz="3600" b="0" dirty="0">
                <a:latin typeface="Times New Roman" panose="02020603050405020304" pitchFamily="18" charset="0"/>
                <a:cs typeface="Times New Roman" panose="02020603050405020304" pitchFamily="18" charset="0"/>
              </a:rPr>
              <a:t>Burdens are Lifted at Calvary – 476</a:t>
            </a:r>
          </a:p>
          <a:p>
            <a:pPr>
              <a:spcBef>
                <a:spcPct val="0"/>
              </a:spcBef>
              <a:buFontTx/>
              <a:buNone/>
            </a:pPr>
            <a:r>
              <a:rPr lang="en-US" altLang="en-US" sz="3600" b="0" dirty="0">
                <a:latin typeface="Times New Roman" panose="02020603050405020304" pitchFamily="18" charset="0"/>
                <a:cs typeface="Times New Roman" panose="02020603050405020304" pitchFamily="18" charset="0"/>
              </a:rPr>
              <a:t>I Am Going to Calvary – 288</a:t>
            </a:r>
          </a:p>
          <a:p>
            <a:pPr>
              <a:spcBef>
                <a:spcPct val="0"/>
              </a:spcBef>
              <a:buFontTx/>
              <a:buNone/>
            </a:pPr>
            <a:r>
              <a:rPr lang="en-US" altLang="en-US" sz="3600" b="0" dirty="0">
                <a:latin typeface="Times New Roman" panose="02020603050405020304" pitchFamily="18" charset="0"/>
                <a:cs typeface="Times New Roman" panose="02020603050405020304" pitchFamily="18" charset="0"/>
              </a:rPr>
              <a:t>In the Cross of Christ I Glory – 237</a:t>
            </a:r>
          </a:p>
          <a:p>
            <a:pPr>
              <a:spcBef>
                <a:spcPct val="0"/>
              </a:spcBef>
              <a:buFontTx/>
              <a:buNone/>
            </a:pPr>
            <a:r>
              <a:rPr lang="en-US" altLang="en-US" sz="3600" b="0" dirty="0">
                <a:latin typeface="Times New Roman" panose="02020603050405020304" pitchFamily="18" charset="0"/>
                <a:cs typeface="Times New Roman" panose="02020603050405020304" pitchFamily="18" charset="0"/>
              </a:rPr>
              <a:t>O Sacred Head Now Wounded – 156</a:t>
            </a:r>
          </a:p>
          <a:p>
            <a:pPr>
              <a:spcBef>
                <a:spcPct val="0"/>
              </a:spcBef>
              <a:buFontTx/>
              <a:buNone/>
            </a:pPr>
            <a:r>
              <a:rPr lang="en-US" altLang="en-US" sz="3600" b="0" dirty="0">
                <a:latin typeface="Times New Roman" panose="02020603050405020304" pitchFamily="18" charset="0"/>
                <a:cs typeface="Times New Roman" panose="02020603050405020304" pitchFamily="18" charset="0"/>
              </a:rPr>
              <a:t>The Old Rugged Cross – 159</a:t>
            </a:r>
          </a:p>
          <a:p>
            <a:pPr>
              <a:spcBef>
                <a:spcPct val="0"/>
              </a:spcBef>
              <a:buFontTx/>
              <a:buNone/>
            </a:pPr>
            <a:r>
              <a:rPr lang="en-US" altLang="en-US" sz="3600" b="0" dirty="0">
                <a:latin typeface="Times New Roman" panose="02020603050405020304" pitchFamily="18" charset="0"/>
                <a:cs typeface="Times New Roman" panose="02020603050405020304" pitchFamily="18" charset="0"/>
              </a:rPr>
              <a:t>When I Survey the Wondrous Cross – 155</a:t>
            </a:r>
          </a:p>
          <a:p>
            <a:pPr>
              <a:spcBef>
                <a:spcPct val="0"/>
              </a:spcBef>
              <a:buFontTx/>
              <a:buNone/>
            </a:pPr>
            <a:r>
              <a:rPr lang="en-US" altLang="en-US" sz="3600" b="0" dirty="0">
                <a:latin typeface="Times New Roman" panose="02020603050405020304" pitchFamily="18" charset="0"/>
                <a:cs typeface="Times New Roman" panose="02020603050405020304" pitchFamily="18" charset="0"/>
              </a:rPr>
              <a:t>Lead Me to Calvary – 317</a:t>
            </a:r>
          </a:p>
          <a:p>
            <a:pPr>
              <a:spcBef>
                <a:spcPct val="0"/>
              </a:spcBef>
              <a:buFontTx/>
              <a:buNone/>
            </a:pPr>
            <a:r>
              <a:rPr lang="en-US" altLang="en-US" sz="3600" b="0" dirty="0">
                <a:latin typeface="Times New Roman" panose="02020603050405020304" pitchFamily="18" charset="0"/>
                <a:cs typeface="Times New Roman" panose="02020603050405020304" pitchFamily="18" charset="0"/>
              </a:rPr>
              <a:t>Near the Cross – 312</a:t>
            </a:r>
          </a:p>
          <a:p>
            <a:pPr>
              <a:spcBef>
                <a:spcPct val="0"/>
              </a:spcBef>
              <a:buNone/>
            </a:pPr>
            <a:r>
              <a:rPr lang="en-US" altLang="en-US" sz="3600" b="0" dirty="0">
                <a:latin typeface="Times New Roman" panose="02020603050405020304" pitchFamily="18" charset="0"/>
                <a:cs typeface="Times New Roman" panose="02020603050405020304" pitchFamily="18" charset="0"/>
              </a:rPr>
              <a:t>The Way of the Cross Leads Home</a:t>
            </a:r>
          </a:p>
        </p:txBody>
      </p:sp>
      <p:sp>
        <p:nvSpPr>
          <p:cNvPr id="68611" name="TextBox 1">
            <a:extLst>
              <a:ext uri="{FF2B5EF4-FFF2-40B4-BE49-F238E27FC236}">
                <a16:creationId xmlns:a16="http://schemas.microsoft.com/office/drawing/2014/main" id="{059482E9-DFC9-552C-E158-28A502814BFD}"/>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8612" name="Text Box 7">
            <a:extLst>
              <a:ext uri="{FF2B5EF4-FFF2-40B4-BE49-F238E27FC236}">
                <a16:creationId xmlns:a16="http://schemas.microsoft.com/office/drawing/2014/main" id="{B8AC0AD8-C379-B782-5917-56CB2EC8F160}"/>
              </a:ext>
            </a:extLst>
          </p:cNvPr>
          <p:cNvSpPr txBox="1">
            <a:spLocks noChangeArrowheads="1"/>
          </p:cNvSpPr>
          <p:nvPr/>
        </p:nvSpPr>
        <p:spPr bwMode="auto">
          <a:xfrm>
            <a:off x="228600" y="228600"/>
            <a:ext cx="876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dirty="0">
                <a:solidFill>
                  <a:srgbClr val="FFFF00"/>
                </a:solidFill>
                <a:latin typeface="Avenir Black Oblique" panose="02000503020000020003" pitchFamily="2" charset="0"/>
              </a:rPr>
              <a:t>Exalting Jesus and His Cross</a:t>
            </a:r>
          </a:p>
        </p:txBody>
      </p:sp>
    </p:spTree>
    <p:extLst>
      <p:ext uri="{BB962C8B-B14F-4D97-AF65-F5344CB8AC3E}">
        <p14:creationId xmlns:p14="http://schemas.microsoft.com/office/powerpoint/2010/main" val="4180441058"/>
      </p:ext>
    </p:extLst>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94AE883A-38EE-F5F3-30D1-34415A0C8EE8}"/>
              </a:ext>
            </a:extLst>
          </p:cNvPr>
          <p:cNvSpPr>
            <a:spLocks noChangeArrowheads="1"/>
          </p:cNvSpPr>
          <p:nvPr/>
        </p:nvSpPr>
        <p:spPr bwMode="auto">
          <a:xfrm>
            <a:off x="673100" y="673100"/>
            <a:ext cx="7797800" cy="5511800"/>
          </a:xfrm>
          <a:prstGeom prst="rect">
            <a:avLst/>
          </a:prstGeom>
          <a:solidFill>
            <a:schemeClr val="bg1"/>
          </a:solidFill>
          <a:ln w="127000">
            <a:solidFill>
              <a:srgbClr val="00336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15362" name="Rectangle 3">
            <a:extLst>
              <a:ext uri="{FF2B5EF4-FFF2-40B4-BE49-F238E27FC236}">
                <a16:creationId xmlns:a16="http://schemas.microsoft.com/office/drawing/2014/main" id="{29D1E700-0331-FF81-87FD-7C0B2C76F250}"/>
              </a:ext>
            </a:extLst>
          </p:cNvPr>
          <p:cNvSpPr>
            <a:spLocks noChangeArrowheads="1"/>
          </p:cNvSpPr>
          <p:nvPr/>
        </p:nvSpPr>
        <p:spPr bwMode="auto">
          <a:xfrm>
            <a:off x="685800" y="1447800"/>
            <a:ext cx="7772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7200" dirty="0">
                <a:solidFill>
                  <a:srgbClr val="FFFF00"/>
                </a:solidFill>
                <a:latin typeface="Bernard MT Condensed" panose="02050806060905020404" pitchFamily="18" charset="77"/>
              </a:rPr>
              <a:t>“At The Cross”</a:t>
            </a:r>
            <a:r>
              <a:rPr lang="en-US" altLang="ja-JP" sz="2000" dirty="0">
                <a:solidFill>
                  <a:schemeClr val="bg1"/>
                </a:solidFill>
                <a:latin typeface="Times New Roman" panose="02020603050405020304" pitchFamily="18" charset="0"/>
              </a:rPr>
              <a:t> </a:t>
            </a:r>
          </a:p>
          <a:p>
            <a:pPr algn="ctr" eaLnBrk="1" hangingPunct="1">
              <a:spcBef>
                <a:spcPct val="50000"/>
              </a:spcBef>
              <a:buFontTx/>
              <a:buNone/>
            </a:pPr>
            <a:r>
              <a:rPr lang="en-US" altLang="en-US" sz="4800" b="1" dirty="0">
                <a:latin typeface="Times New Roman" panose="02020603050405020304" pitchFamily="18" charset="0"/>
              </a:rPr>
              <a:t>Hymn 163</a:t>
            </a:r>
          </a:p>
          <a:p>
            <a:pPr algn="ctr" eaLnBrk="1" hangingPunct="1">
              <a:spcBef>
                <a:spcPct val="50000"/>
              </a:spcBef>
              <a:buFontTx/>
              <a:buNone/>
            </a:pPr>
            <a:endParaRPr lang="en-US" altLang="en-US" sz="2800" b="1" dirty="0">
              <a:latin typeface="Times New Roman" panose="02020603050405020304" pitchFamily="18" charset="0"/>
            </a:endParaRPr>
          </a:p>
          <a:p>
            <a:pPr algn="ctr" eaLnBrk="1" hangingPunct="1">
              <a:spcBef>
                <a:spcPct val="50000"/>
              </a:spcBef>
              <a:buFontTx/>
              <a:buNone/>
            </a:pPr>
            <a:r>
              <a:rPr lang="en-US" altLang="en-US" sz="2000" b="1" dirty="0">
                <a:latin typeface="Times New Roman" panose="02020603050405020304" pitchFamily="18" charset="0"/>
              </a:rPr>
              <a:t>Used by Permission. CCLI </a:t>
            </a:r>
            <a:r>
              <a:rPr lang="en-US" altLang="en-US" sz="2000" b="1" dirty="0" err="1">
                <a:latin typeface="Times New Roman" panose="02020603050405020304" pitchFamily="18" charset="0"/>
              </a:rPr>
              <a:t>Lic</a:t>
            </a:r>
            <a:r>
              <a:rPr lang="en-US" altLang="en-US" sz="2000" b="1" dirty="0">
                <a:latin typeface="Times New Roman" panose="02020603050405020304" pitchFamily="18" charset="0"/>
              </a:rPr>
              <a:t>. #233584</a:t>
            </a:r>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a:extLst>
              <a:ext uri="{FF2B5EF4-FFF2-40B4-BE49-F238E27FC236}">
                <a16:creationId xmlns:a16="http://schemas.microsoft.com/office/drawing/2014/main" id="{DA849F51-A49C-0640-973C-771FBF2319CF}"/>
              </a:ext>
            </a:extLst>
          </p:cNvPr>
          <p:cNvSpPr>
            <a:spLocks noChangeArrowheads="1"/>
          </p:cNvSpPr>
          <p:nvPr/>
        </p:nvSpPr>
        <p:spPr bwMode="auto">
          <a:xfrm>
            <a:off x="304800" y="152400"/>
            <a:ext cx="8458200" cy="613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defRPr/>
            </a:pPr>
            <a:r>
              <a:rPr lang="en-US" sz="4000" dirty="0">
                <a:latin typeface="Times New Roman" panose="02020603050405020304" pitchFamily="18" charset="0"/>
                <a:cs typeface="Times New Roman" panose="02020603050405020304" pitchFamily="18" charset="0"/>
              </a:rPr>
              <a:t>Alas! and did my Savior bleed</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And did my Sovereign die?</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Would He devote that sacred head</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For such a worm as I?</a:t>
            </a:r>
          </a:p>
          <a:p>
            <a:pPr>
              <a:buFontTx/>
              <a:buNone/>
              <a:defRPr/>
            </a:pPr>
            <a:endParaRPr lang="en-US" dirty="0">
              <a:latin typeface="Times New Roman" panose="02020603050405020304" pitchFamily="18" charset="0"/>
              <a:cs typeface="Times New Roman" panose="02020603050405020304" pitchFamily="18" charset="0"/>
            </a:endParaRPr>
          </a:p>
          <a:p>
            <a:pPr algn="ctr">
              <a:buFontTx/>
              <a:buNone/>
              <a:defRPr/>
            </a:pPr>
            <a:r>
              <a:rPr lang="en-US" sz="3600" i="1" dirty="0">
                <a:latin typeface="Times New Roman" panose="02020603050405020304" pitchFamily="18" charset="0"/>
                <a:cs typeface="Times New Roman" panose="02020603050405020304" pitchFamily="18" charset="0"/>
              </a:rPr>
              <a:t>At the cross, at the cross</a:t>
            </a:r>
          </a:p>
          <a:p>
            <a:pPr algn="ctr">
              <a:buFontTx/>
              <a:buNone/>
              <a:defRPr/>
            </a:pPr>
            <a:r>
              <a:rPr lang="en-US" sz="3600" i="1" dirty="0">
                <a:latin typeface="Times New Roman" panose="02020603050405020304" pitchFamily="18" charset="0"/>
                <a:cs typeface="Times New Roman" panose="02020603050405020304" pitchFamily="18" charset="0"/>
              </a:rPr>
              <a:t>Where I first saw the light,</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And the burden of my heart rolled away,</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It was there by faith I received my sight,</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And now I am happy all the day! </a:t>
            </a:r>
          </a:p>
        </p:txBody>
      </p:sp>
      <p:sp>
        <p:nvSpPr>
          <p:cNvPr id="3" name="TextBox 2">
            <a:extLst>
              <a:ext uri="{FF2B5EF4-FFF2-40B4-BE49-F238E27FC236}">
                <a16:creationId xmlns:a16="http://schemas.microsoft.com/office/drawing/2014/main" id="{740A0045-214C-AF4B-AA2E-3AA822DC8318}"/>
              </a:ext>
            </a:extLst>
          </p:cNvPr>
          <p:cNvSpPr txBox="1"/>
          <p:nvPr/>
        </p:nvSpPr>
        <p:spPr>
          <a:xfrm>
            <a:off x="7548563" y="304800"/>
            <a:ext cx="1219200" cy="769938"/>
          </a:xfrm>
          <a:prstGeom prst="rect">
            <a:avLst/>
          </a:prstGeom>
          <a:noFill/>
        </p:spPr>
        <p:txBody>
          <a:bodyPr>
            <a:spAutoFit/>
          </a:bodyPr>
          <a:lstStyle/>
          <a:p>
            <a:pPr algn="ctr" eaLnBrk="1" hangingPunct="1">
              <a:defRPr/>
            </a:pPr>
            <a:r>
              <a:rPr lang="en-US" sz="4400" dirty="0">
                <a:solidFill>
                  <a:schemeClr val="bg1">
                    <a:lumMod val="50000"/>
                  </a:schemeClr>
                </a:solidFill>
                <a:latin typeface="Bernard MT Condensed"/>
                <a:ea typeface="ＭＳ Ｐゴシック" charset="0"/>
                <a:cs typeface="Bernard MT Condensed"/>
              </a:rPr>
              <a:t>1</a:t>
            </a:r>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a:extLst>
              <a:ext uri="{FF2B5EF4-FFF2-40B4-BE49-F238E27FC236}">
                <a16:creationId xmlns:a16="http://schemas.microsoft.com/office/drawing/2014/main" id="{DA849F51-A49C-0640-973C-771FBF2319CF}"/>
              </a:ext>
            </a:extLst>
          </p:cNvPr>
          <p:cNvSpPr>
            <a:spLocks noChangeArrowheads="1"/>
          </p:cNvSpPr>
          <p:nvPr/>
        </p:nvSpPr>
        <p:spPr bwMode="auto">
          <a:xfrm>
            <a:off x="304800" y="152400"/>
            <a:ext cx="8458200" cy="613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defRPr/>
            </a:pPr>
            <a:r>
              <a:rPr lang="en-US" sz="4000" dirty="0">
                <a:latin typeface="Times New Roman" panose="02020603050405020304" pitchFamily="18" charset="0"/>
                <a:cs typeface="Times New Roman" panose="02020603050405020304" pitchFamily="18" charset="0"/>
              </a:rPr>
              <a:t>Was it for crimes that I had done</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He groaned upon the tree?</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Amazing pity! grace unknown!</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And love beyond degree!</a:t>
            </a:r>
          </a:p>
          <a:p>
            <a:pPr>
              <a:buFontTx/>
              <a:buNone/>
              <a:defRPr/>
            </a:pPr>
            <a:endParaRPr lang="en-US" dirty="0">
              <a:latin typeface="Times New Roman" panose="02020603050405020304" pitchFamily="18" charset="0"/>
              <a:cs typeface="Times New Roman" panose="02020603050405020304" pitchFamily="18" charset="0"/>
            </a:endParaRPr>
          </a:p>
          <a:p>
            <a:pPr algn="ctr">
              <a:buFontTx/>
              <a:buNone/>
              <a:defRPr/>
            </a:pPr>
            <a:r>
              <a:rPr lang="en-US" sz="3600" i="1" dirty="0">
                <a:latin typeface="Times New Roman" panose="02020603050405020304" pitchFamily="18" charset="0"/>
                <a:cs typeface="Times New Roman" panose="02020603050405020304" pitchFamily="18" charset="0"/>
              </a:rPr>
              <a:t>At the cross, at the cross</a:t>
            </a:r>
          </a:p>
          <a:p>
            <a:pPr algn="ctr">
              <a:buFontTx/>
              <a:buNone/>
              <a:defRPr/>
            </a:pPr>
            <a:r>
              <a:rPr lang="en-US" sz="3600" i="1" dirty="0">
                <a:latin typeface="Times New Roman" panose="02020603050405020304" pitchFamily="18" charset="0"/>
                <a:cs typeface="Times New Roman" panose="02020603050405020304" pitchFamily="18" charset="0"/>
              </a:rPr>
              <a:t>Where I first saw the light,</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And the burden of my heart rolled away,</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It was there by faith I received my sight,</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And now I am happy all the day! </a:t>
            </a:r>
          </a:p>
        </p:txBody>
      </p:sp>
      <p:sp>
        <p:nvSpPr>
          <p:cNvPr id="3" name="TextBox 2">
            <a:extLst>
              <a:ext uri="{FF2B5EF4-FFF2-40B4-BE49-F238E27FC236}">
                <a16:creationId xmlns:a16="http://schemas.microsoft.com/office/drawing/2014/main" id="{740A0045-214C-AF4B-AA2E-3AA822DC8318}"/>
              </a:ext>
            </a:extLst>
          </p:cNvPr>
          <p:cNvSpPr txBox="1"/>
          <p:nvPr/>
        </p:nvSpPr>
        <p:spPr>
          <a:xfrm>
            <a:off x="7548563" y="304800"/>
            <a:ext cx="1219200" cy="769938"/>
          </a:xfrm>
          <a:prstGeom prst="rect">
            <a:avLst/>
          </a:prstGeom>
          <a:noFill/>
        </p:spPr>
        <p:txBody>
          <a:bodyPr>
            <a:spAutoFit/>
          </a:bodyPr>
          <a:lstStyle/>
          <a:p>
            <a:pPr algn="ctr" eaLnBrk="1" hangingPunct="1">
              <a:defRPr/>
            </a:pPr>
            <a:r>
              <a:rPr lang="en-US" sz="4400" dirty="0">
                <a:solidFill>
                  <a:schemeClr val="bg1">
                    <a:lumMod val="50000"/>
                  </a:schemeClr>
                </a:solidFill>
                <a:latin typeface="Bernard MT Condensed"/>
                <a:ea typeface="ＭＳ Ｐゴシック" charset="0"/>
                <a:cs typeface="Bernard MT Condensed"/>
              </a:rPr>
              <a:t>2</a:t>
            </a: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a:extLst>
              <a:ext uri="{FF2B5EF4-FFF2-40B4-BE49-F238E27FC236}">
                <a16:creationId xmlns:a16="http://schemas.microsoft.com/office/drawing/2014/main" id="{DA849F51-A49C-0640-973C-771FBF2319CF}"/>
              </a:ext>
            </a:extLst>
          </p:cNvPr>
          <p:cNvSpPr>
            <a:spLocks noChangeArrowheads="1"/>
          </p:cNvSpPr>
          <p:nvPr/>
        </p:nvSpPr>
        <p:spPr bwMode="auto">
          <a:xfrm>
            <a:off x="304800" y="152400"/>
            <a:ext cx="8458200" cy="613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defRPr/>
            </a:pPr>
            <a:r>
              <a:rPr lang="en-US" sz="4000" dirty="0">
                <a:latin typeface="Times New Roman" panose="02020603050405020304" pitchFamily="18" charset="0"/>
                <a:cs typeface="Times New Roman" panose="02020603050405020304" pitchFamily="18" charset="0"/>
              </a:rPr>
              <a:t>But drops of grief can ne’er repay</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The debt of love I owe:</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Here, Lord, I give my self away</a:t>
            </a:r>
            <a:br>
              <a:rPr lang="en-US" sz="4000" dirty="0">
                <a:latin typeface="Times New Roman" panose="02020603050405020304" pitchFamily="18" charset="0"/>
                <a:cs typeface="Times New Roman" panose="02020603050405020304" pitchFamily="18" charset="0"/>
              </a:rPr>
            </a:br>
            <a:r>
              <a:rPr lang="en-US" sz="4000" dirty="0" err="1">
                <a:latin typeface="Times New Roman" panose="02020603050405020304" pitchFamily="18" charset="0"/>
                <a:cs typeface="Times New Roman" panose="02020603050405020304" pitchFamily="18" charset="0"/>
              </a:rPr>
              <a:t>‘Tis</a:t>
            </a:r>
            <a:r>
              <a:rPr lang="en-US" sz="4000" dirty="0">
                <a:latin typeface="Times New Roman" panose="02020603050405020304" pitchFamily="18" charset="0"/>
                <a:cs typeface="Times New Roman" panose="02020603050405020304" pitchFamily="18" charset="0"/>
              </a:rPr>
              <a:t> all that I can do.</a:t>
            </a:r>
          </a:p>
          <a:p>
            <a:pPr algn="ctr">
              <a:buFontTx/>
              <a:buNone/>
              <a:defRPr/>
            </a:pPr>
            <a:endParaRPr lang="en-US" i="1" dirty="0">
              <a:latin typeface="Times New Roman" panose="02020603050405020304" pitchFamily="18" charset="0"/>
              <a:cs typeface="Times New Roman" panose="02020603050405020304" pitchFamily="18" charset="0"/>
            </a:endParaRPr>
          </a:p>
          <a:p>
            <a:pPr algn="ctr">
              <a:buFontTx/>
              <a:buNone/>
              <a:defRPr/>
            </a:pPr>
            <a:r>
              <a:rPr lang="en-US" sz="3600" i="1" dirty="0">
                <a:latin typeface="Times New Roman" panose="02020603050405020304" pitchFamily="18" charset="0"/>
                <a:cs typeface="Times New Roman" panose="02020603050405020304" pitchFamily="18" charset="0"/>
              </a:rPr>
              <a:t>At the cross, at the cross</a:t>
            </a:r>
          </a:p>
          <a:p>
            <a:pPr algn="ctr">
              <a:buFontTx/>
              <a:buNone/>
              <a:defRPr/>
            </a:pPr>
            <a:r>
              <a:rPr lang="en-US" sz="3600" i="1" dirty="0">
                <a:latin typeface="Times New Roman" panose="02020603050405020304" pitchFamily="18" charset="0"/>
                <a:cs typeface="Times New Roman" panose="02020603050405020304" pitchFamily="18" charset="0"/>
              </a:rPr>
              <a:t>Where I first saw the light,</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And the burden of my heart rolled away,</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It was there by faith I received my sight,</a:t>
            </a:r>
            <a:br>
              <a:rPr lang="en-US" sz="3600" i="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And now I am happy all the day! </a:t>
            </a:r>
          </a:p>
        </p:txBody>
      </p:sp>
      <p:sp>
        <p:nvSpPr>
          <p:cNvPr id="3" name="TextBox 2">
            <a:extLst>
              <a:ext uri="{FF2B5EF4-FFF2-40B4-BE49-F238E27FC236}">
                <a16:creationId xmlns:a16="http://schemas.microsoft.com/office/drawing/2014/main" id="{740A0045-214C-AF4B-AA2E-3AA822DC8318}"/>
              </a:ext>
            </a:extLst>
          </p:cNvPr>
          <p:cNvSpPr txBox="1"/>
          <p:nvPr/>
        </p:nvSpPr>
        <p:spPr>
          <a:xfrm>
            <a:off x="7548563" y="304800"/>
            <a:ext cx="1219200" cy="769938"/>
          </a:xfrm>
          <a:prstGeom prst="rect">
            <a:avLst/>
          </a:prstGeom>
          <a:noFill/>
        </p:spPr>
        <p:txBody>
          <a:bodyPr>
            <a:spAutoFit/>
          </a:bodyPr>
          <a:lstStyle/>
          <a:p>
            <a:pPr algn="ctr" eaLnBrk="1" hangingPunct="1">
              <a:defRPr/>
            </a:pPr>
            <a:r>
              <a:rPr lang="en-US" sz="4400" dirty="0">
                <a:solidFill>
                  <a:schemeClr val="bg1">
                    <a:lumMod val="50000"/>
                  </a:schemeClr>
                </a:solidFill>
                <a:latin typeface="Bernard MT Condensed"/>
                <a:ea typeface="ＭＳ Ｐゴシック" charset="0"/>
                <a:cs typeface="Bernard MT Condensed"/>
              </a:rPr>
              <a:t>3</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Jesus at the CrossroadsA">
            <a:extLst>
              <a:ext uri="{FF2B5EF4-FFF2-40B4-BE49-F238E27FC236}">
                <a16:creationId xmlns:a16="http://schemas.microsoft.com/office/drawing/2014/main" id="{0183DC74-E78A-3B10-487B-9CD3EBAFB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3">
            <a:extLst>
              <a:ext uri="{FF2B5EF4-FFF2-40B4-BE49-F238E27FC236}">
                <a16:creationId xmlns:a16="http://schemas.microsoft.com/office/drawing/2014/main" id="{EB603EFA-AF44-CAF8-AF53-D8A000B639FC}"/>
              </a:ext>
            </a:extLst>
          </p:cNvPr>
          <p:cNvSpPr>
            <a:spLocks noChangeArrowheads="1"/>
          </p:cNvSpPr>
          <p:nvPr/>
        </p:nvSpPr>
        <p:spPr bwMode="auto">
          <a:xfrm>
            <a:off x="0" y="0"/>
            <a:ext cx="9144000" cy="6858000"/>
          </a:xfrm>
          <a:prstGeom prst="rect">
            <a:avLst/>
          </a:prstGeom>
          <a:solidFill>
            <a:schemeClr val="accent1">
              <a:alpha val="0"/>
            </a:schemeClr>
          </a:solidFill>
          <a:ln w="17780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Tree>
  </p:cSld>
  <p:clrMapOvr>
    <a:masterClrMapping/>
  </p:clrMapOvr>
  <p:transition spd="slow">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0435" name="Text Box 3">
            <a:extLst>
              <a:ext uri="{FF2B5EF4-FFF2-40B4-BE49-F238E27FC236}">
                <a16:creationId xmlns:a16="http://schemas.microsoft.com/office/drawing/2014/main" id="{B6CB69E1-16E2-BB3F-EC3F-E234B57BAD73}"/>
              </a:ext>
            </a:extLst>
          </p:cNvPr>
          <p:cNvSpPr txBox="1">
            <a:spLocks noChangeArrowheads="1"/>
          </p:cNvSpPr>
          <p:nvPr/>
        </p:nvSpPr>
        <p:spPr bwMode="auto">
          <a:xfrm>
            <a:off x="457200" y="2001838"/>
            <a:ext cx="8305800" cy="4247317"/>
          </a:xfrm>
          <a:prstGeom prst="rect">
            <a:avLst/>
          </a:prstGeom>
          <a:noFill/>
          <a:ln>
            <a:noFill/>
          </a:ln>
          <a:effectLst>
            <a:outerShdw blurRad="63500" dist="38099" dir="2700000" algn="ctr" rotWithShape="0">
              <a:srgbClr val="FF0000">
                <a:alpha val="74998"/>
              </a:srgbClr>
            </a:outerShdw>
          </a:effectLst>
        </p:spPr>
        <p:txBody>
          <a:bodyPr>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spcBef>
                <a:spcPct val="50000"/>
              </a:spcBef>
              <a:defRPr/>
            </a:pPr>
            <a:r>
              <a:rPr lang="ja-JP" altLang="en-US" sz="5400">
                <a:latin typeface="Times New Roman" panose="02020603050405020304" pitchFamily="18" charset="0"/>
                <a:cs typeface="Times New Roman" panose="02020603050405020304" pitchFamily="18" charset="0"/>
              </a:rPr>
              <a:t>“</a:t>
            </a:r>
            <a:r>
              <a:rPr lang="en-US" altLang="ja-JP" sz="5400" dirty="0">
                <a:latin typeface="Times New Roman" panose="02020603050405020304" pitchFamily="18" charset="0"/>
                <a:cs typeface="Times New Roman" panose="02020603050405020304" pitchFamily="18" charset="0"/>
              </a:rPr>
              <a:t>The </a:t>
            </a:r>
            <a:r>
              <a:rPr lang="en-US" altLang="ja-JP" sz="5400" u="sng" dirty="0">
                <a:latin typeface="Times New Roman" panose="02020603050405020304" pitchFamily="18" charset="0"/>
                <a:cs typeface="Times New Roman" panose="02020603050405020304" pitchFamily="18" charset="0"/>
              </a:rPr>
              <a:t>grace</a:t>
            </a:r>
            <a:r>
              <a:rPr lang="en-US" altLang="ja-JP" sz="5400" dirty="0">
                <a:latin typeface="Times New Roman" panose="02020603050405020304" pitchFamily="18" charset="0"/>
                <a:cs typeface="Times New Roman" panose="02020603050405020304" pitchFamily="18" charset="0"/>
              </a:rPr>
              <a:t> of the </a:t>
            </a:r>
            <a:r>
              <a:rPr lang="en-US" altLang="ja-JP" sz="5400" dirty="0">
                <a:solidFill>
                  <a:srgbClr val="FFC000"/>
                </a:solidFill>
                <a:latin typeface="Times New Roman" panose="02020603050405020304" pitchFamily="18" charset="0"/>
                <a:cs typeface="Times New Roman" panose="02020603050405020304" pitchFamily="18" charset="0"/>
              </a:rPr>
              <a:t>Lord Jesus Christ</a:t>
            </a:r>
            <a:r>
              <a:rPr lang="en-US" altLang="ja-JP" sz="5400" dirty="0">
                <a:latin typeface="Times New Roman" panose="02020603050405020304" pitchFamily="18" charset="0"/>
                <a:cs typeface="Times New Roman" panose="02020603050405020304" pitchFamily="18" charset="0"/>
              </a:rPr>
              <a:t>, and the </a:t>
            </a:r>
            <a:r>
              <a:rPr lang="en-US" altLang="ja-JP" sz="5400" u="sng" dirty="0">
                <a:latin typeface="Times New Roman" panose="02020603050405020304" pitchFamily="18" charset="0"/>
                <a:cs typeface="Times New Roman" panose="02020603050405020304" pitchFamily="18" charset="0"/>
              </a:rPr>
              <a:t>love</a:t>
            </a:r>
            <a:r>
              <a:rPr lang="en-US" altLang="ja-JP" sz="5400" dirty="0">
                <a:latin typeface="Times New Roman" panose="02020603050405020304" pitchFamily="18" charset="0"/>
                <a:cs typeface="Times New Roman" panose="02020603050405020304" pitchFamily="18" charset="0"/>
              </a:rPr>
              <a:t> of </a:t>
            </a:r>
            <a:r>
              <a:rPr lang="en-US" altLang="ja-JP" sz="5400" dirty="0">
                <a:solidFill>
                  <a:srgbClr val="FFC000"/>
                </a:solidFill>
                <a:latin typeface="Times New Roman" panose="02020603050405020304" pitchFamily="18" charset="0"/>
                <a:cs typeface="Times New Roman" panose="02020603050405020304" pitchFamily="18" charset="0"/>
              </a:rPr>
              <a:t>God</a:t>
            </a:r>
            <a:r>
              <a:rPr lang="en-US" altLang="ja-JP" sz="5400" dirty="0">
                <a:latin typeface="Times New Roman" panose="02020603050405020304" pitchFamily="18" charset="0"/>
                <a:cs typeface="Times New Roman" panose="02020603050405020304" pitchFamily="18" charset="0"/>
              </a:rPr>
              <a:t>, and the </a:t>
            </a:r>
            <a:r>
              <a:rPr lang="en-US" altLang="ja-JP" sz="5400" u="sng" dirty="0">
                <a:latin typeface="Times New Roman" panose="02020603050405020304" pitchFamily="18" charset="0"/>
                <a:cs typeface="Times New Roman" panose="02020603050405020304" pitchFamily="18" charset="0"/>
              </a:rPr>
              <a:t>fellowship</a:t>
            </a:r>
            <a:r>
              <a:rPr lang="en-US" altLang="ja-JP" sz="5400" dirty="0">
                <a:latin typeface="Times New Roman" panose="02020603050405020304" pitchFamily="18" charset="0"/>
                <a:cs typeface="Times New Roman" panose="02020603050405020304" pitchFamily="18" charset="0"/>
              </a:rPr>
              <a:t> of the </a:t>
            </a:r>
            <a:r>
              <a:rPr lang="en-US" altLang="ja-JP" sz="5400" dirty="0">
                <a:solidFill>
                  <a:srgbClr val="FFC000"/>
                </a:solidFill>
                <a:latin typeface="Times New Roman" panose="02020603050405020304" pitchFamily="18" charset="0"/>
                <a:cs typeface="Times New Roman" panose="02020603050405020304" pitchFamily="18" charset="0"/>
              </a:rPr>
              <a:t>Holy Spirit</a:t>
            </a:r>
            <a:r>
              <a:rPr lang="en-US" altLang="ja-JP" sz="5400" dirty="0">
                <a:latin typeface="Times New Roman" panose="02020603050405020304" pitchFamily="18" charset="0"/>
                <a:cs typeface="Times New Roman" panose="02020603050405020304" pitchFamily="18" charset="0"/>
              </a:rPr>
              <a:t>, be with you all.</a:t>
            </a:r>
            <a:r>
              <a:rPr lang="ja-JP" altLang="en-US" sz="5400">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sp>
        <p:nvSpPr>
          <p:cNvPr id="76802" name="TextBox 1">
            <a:extLst>
              <a:ext uri="{FF2B5EF4-FFF2-40B4-BE49-F238E27FC236}">
                <a16:creationId xmlns:a16="http://schemas.microsoft.com/office/drawing/2014/main" id="{EF716664-9359-F6E8-1208-A8C604C40417}"/>
              </a:ext>
            </a:extLst>
          </p:cNvPr>
          <p:cNvSpPr txBox="1">
            <a:spLocks noChangeArrowheads="1"/>
          </p:cNvSpPr>
          <p:nvPr/>
        </p:nvSpPr>
        <p:spPr bwMode="auto">
          <a:xfrm>
            <a:off x="0" y="304800"/>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dirty="0">
                <a:latin typeface="Impact" panose="020B0806030902050204" pitchFamily="34" charset="0"/>
              </a:rPr>
              <a:t>Benediction</a:t>
            </a:r>
          </a:p>
          <a:p>
            <a:pPr algn="ctr">
              <a:spcBef>
                <a:spcPct val="0"/>
              </a:spcBef>
              <a:buFontTx/>
              <a:buNone/>
            </a:pPr>
            <a:r>
              <a:rPr lang="en-US" altLang="en-US" sz="4400" dirty="0">
                <a:solidFill>
                  <a:srgbClr val="FFFF00"/>
                </a:solidFill>
                <a:latin typeface="Impact" panose="020B0806030902050204" pitchFamily="34" charset="0"/>
              </a:rPr>
              <a:t>2 Corinthians 13:14</a:t>
            </a:r>
          </a:p>
        </p:txBody>
      </p:sp>
    </p:spTree>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descr="Mountain Climber">
            <a:extLst>
              <a:ext uri="{FF2B5EF4-FFF2-40B4-BE49-F238E27FC236}">
                <a16:creationId xmlns:a16="http://schemas.microsoft.com/office/drawing/2014/main" id="{AC8F6233-14EB-F5BC-4246-44EC8FD74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599"/>
          <a:stretch>
            <a:fillRect/>
          </a:stretch>
        </p:blipFill>
        <p:spPr bwMode="auto">
          <a:xfrm>
            <a:off x="5975350" y="0"/>
            <a:ext cx="3168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AutoShape 2" descr="dreamstime_622059%5b1%5d">
            <a:extLst>
              <a:ext uri="{FF2B5EF4-FFF2-40B4-BE49-F238E27FC236}">
                <a16:creationId xmlns:a16="http://schemas.microsoft.com/office/drawing/2014/main" id="{00B33A33-4F51-B4BD-D4BC-C796CDBD6A2D}"/>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91139" name="Text Box 5">
            <a:extLst>
              <a:ext uri="{FF2B5EF4-FFF2-40B4-BE49-F238E27FC236}">
                <a16:creationId xmlns:a16="http://schemas.microsoft.com/office/drawing/2014/main" id="{F4323925-483E-3A69-075A-FCBDF15CAE46}"/>
              </a:ext>
            </a:extLst>
          </p:cNvPr>
          <p:cNvSpPr txBox="1">
            <a:spLocks noChangeArrowheads="1"/>
          </p:cNvSpPr>
          <p:nvPr/>
        </p:nvSpPr>
        <p:spPr bwMode="auto">
          <a:xfrm>
            <a:off x="228600" y="152400"/>
            <a:ext cx="5638800" cy="61595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spcBef>
                <a:spcPct val="25000"/>
              </a:spcBef>
            </a:pPr>
            <a:r>
              <a:rPr lang="en-US" altLang="en-US" sz="3400">
                <a:solidFill>
                  <a:srgbClr val="FFFF00"/>
                </a:solidFill>
                <a:latin typeface="Porky's" pitchFamily="2" charset="0"/>
              </a:rPr>
              <a:t>Why study Acts 18?</a:t>
            </a:r>
            <a:endParaRPr lang="en-US" altLang="en-US" sz="2000">
              <a:solidFill>
                <a:srgbClr val="FFFF00"/>
              </a:solidFill>
              <a:latin typeface="Eras Demi ITC" panose="020F0502020204030204" pitchFamily="34" charset="0"/>
            </a:endParaRPr>
          </a:p>
        </p:txBody>
      </p:sp>
      <p:sp>
        <p:nvSpPr>
          <p:cNvPr id="91140" name="Text Box 7">
            <a:extLst>
              <a:ext uri="{FF2B5EF4-FFF2-40B4-BE49-F238E27FC236}">
                <a16:creationId xmlns:a16="http://schemas.microsoft.com/office/drawing/2014/main" id="{731040C1-891A-B369-20BD-AAF3A666EACB}"/>
              </a:ext>
            </a:extLst>
          </p:cNvPr>
          <p:cNvSpPr txBox="1">
            <a:spLocks noChangeArrowheads="1"/>
          </p:cNvSpPr>
          <p:nvPr/>
        </p:nvSpPr>
        <p:spPr bwMode="auto">
          <a:xfrm>
            <a:off x="228600" y="990600"/>
            <a:ext cx="65532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ja-JP" altLang="en-US" sz="3400">
                <a:solidFill>
                  <a:srgbClr val="FFFFFF"/>
                </a:solidFill>
                <a:latin typeface="Arial" panose="020B0604020202020204" pitchFamily="34" charset="0"/>
              </a:rPr>
              <a:t>“</a:t>
            </a:r>
            <a:r>
              <a:rPr lang="en-US" altLang="ja-JP" sz="3400">
                <a:solidFill>
                  <a:srgbClr val="FFFFFF"/>
                </a:solidFill>
                <a:latin typeface="Eras Demi ITC" panose="020F0502020204030204" pitchFamily="34" charset="0"/>
              </a:rPr>
              <a:t>The whole book of Acts should receive careful study. It is full of precious instruction; it records experiences in evangelistic work, the teachings of which we need in our work today. This is a wonderful history; it deals with the highest education…</a:t>
            </a:r>
            <a:r>
              <a:rPr lang="ja-JP" altLang="en-US" sz="3400">
                <a:solidFill>
                  <a:srgbClr val="FFFFFF"/>
                </a:solidFill>
                <a:latin typeface="Arial" panose="020B0604020202020204" pitchFamily="34" charset="0"/>
              </a:rPr>
              <a:t>”</a:t>
            </a:r>
            <a:endParaRPr lang="en-US" altLang="ja-JP" sz="3400">
              <a:solidFill>
                <a:srgbClr val="FFFFFF"/>
              </a:solidFill>
              <a:latin typeface="Eras Demi ITC" panose="020F0502020204030204" pitchFamily="34" charset="0"/>
            </a:endParaRPr>
          </a:p>
          <a:p>
            <a:pPr algn="r">
              <a:spcBef>
                <a:spcPct val="50000"/>
              </a:spcBef>
              <a:buFontTx/>
              <a:buNone/>
            </a:pPr>
            <a:r>
              <a:rPr lang="en-US" altLang="en-US" sz="1600">
                <a:solidFill>
                  <a:srgbClr val="FFFFFF"/>
                </a:solidFill>
                <a:latin typeface="Agency FB" panose="020B0503020202020204" pitchFamily="34" charset="77"/>
              </a:rPr>
              <a:t>(Ellen White, 7-A BC, page 275)</a:t>
            </a:r>
          </a:p>
        </p:txBody>
      </p:sp>
    </p:spTree>
  </p:cSld>
  <p:clrMapOvr>
    <a:masterClrMapping/>
  </p:clrMapOvr>
  <p:transition spd="slow">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4BB8AC8-8C98-EE0B-7ECB-A49EFBCB96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0" b="8889"/>
          <a:stretch/>
        </p:blipFill>
        <p:spPr bwMode="auto">
          <a:xfrm>
            <a:off x="2514600" y="133350"/>
            <a:ext cx="4536542"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575990"/>
      </p:ext>
    </p:extLst>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01C13DF7-A65C-453E-3DC4-467050E7EDD5}"/>
              </a:ext>
            </a:extLst>
          </p:cNvPr>
          <p:cNvSpPr>
            <a:spLocks noChangeArrowheads="1"/>
          </p:cNvSpPr>
          <p:nvPr/>
        </p:nvSpPr>
        <p:spPr bwMode="auto">
          <a:xfrm>
            <a:off x="673100" y="673100"/>
            <a:ext cx="7797800" cy="5511800"/>
          </a:xfrm>
          <a:prstGeom prst="rect">
            <a:avLst/>
          </a:prstGeom>
          <a:solidFill>
            <a:schemeClr val="bg1"/>
          </a:solidFill>
          <a:ln w="127000">
            <a:solidFill>
              <a:srgbClr val="003366"/>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0" name="Rectangle 3">
            <a:extLst>
              <a:ext uri="{FF2B5EF4-FFF2-40B4-BE49-F238E27FC236}">
                <a16:creationId xmlns:a16="http://schemas.microsoft.com/office/drawing/2014/main" id="{1BB855BE-A5FE-2C2F-1430-781A617C5C45}"/>
              </a:ext>
            </a:extLst>
          </p:cNvPr>
          <p:cNvSpPr>
            <a:spLocks noChangeArrowheads="1"/>
          </p:cNvSpPr>
          <p:nvPr/>
        </p:nvSpPr>
        <p:spPr bwMode="auto">
          <a:xfrm>
            <a:off x="685800" y="1447800"/>
            <a:ext cx="7772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7200" dirty="0">
                <a:solidFill>
                  <a:srgbClr val="FFFF00"/>
                </a:solidFill>
                <a:latin typeface="Bernard MT Condensed" panose="02050806060905020404" pitchFamily="18" charset="77"/>
              </a:rPr>
              <a:t>Marvelous Grace</a:t>
            </a:r>
            <a:r>
              <a:rPr lang="en-US" altLang="ja-JP" sz="2000" dirty="0">
                <a:solidFill>
                  <a:srgbClr val="FFFF00"/>
                </a:solidFill>
                <a:latin typeface="Times New Roman" panose="02020603050405020304" pitchFamily="18" charset="0"/>
              </a:rPr>
              <a:t> </a:t>
            </a:r>
          </a:p>
          <a:p>
            <a:pPr algn="ctr" eaLnBrk="1" hangingPunct="1">
              <a:spcBef>
                <a:spcPct val="50000"/>
              </a:spcBef>
              <a:buFontTx/>
              <a:buNone/>
            </a:pPr>
            <a:r>
              <a:rPr lang="en-US" altLang="en-US" sz="4800" b="1" dirty="0">
                <a:latin typeface="Times New Roman" panose="02020603050405020304" pitchFamily="18" charset="0"/>
              </a:rPr>
              <a:t>Hymn 109</a:t>
            </a:r>
          </a:p>
          <a:p>
            <a:pPr algn="ctr" eaLnBrk="1" hangingPunct="1">
              <a:spcBef>
                <a:spcPct val="50000"/>
              </a:spcBef>
              <a:buFontTx/>
              <a:buNone/>
            </a:pPr>
            <a:endParaRPr lang="en-US" altLang="en-US" sz="2800" b="1" dirty="0">
              <a:latin typeface="Times New Roman" panose="02020603050405020304" pitchFamily="18" charset="0"/>
            </a:endParaRPr>
          </a:p>
          <a:p>
            <a:pPr algn="ctr" eaLnBrk="1" hangingPunct="1">
              <a:spcBef>
                <a:spcPct val="50000"/>
              </a:spcBef>
              <a:buFontTx/>
              <a:buNone/>
            </a:pPr>
            <a:r>
              <a:rPr lang="en-US" altLang="en-US" sz="2000" b="1" dirty="0">
                <a:latin typeface="Times New Roman" panose="02020603050405020304" pitchFamily="18" charset="0"/>
              </a:rPr>
              <a:t>Used by Permission. CCLI </a:t>
            </a:r>
            <a:r>
              <a:rPr lang="en-US" altLang="en-US" sz="2000" b="1" dirty="0" err="1">
                <a:latin typeface="Times New Roman" panose="02020603050405020304" pitchFamily="18" charset="0"/>
              </a:rPr>
              <a:t>Lic</a:t>
            </a:r>
            <a:r>
              <a:rPr lang="en-US" altLang="en-US" sz="2000" b="1" dirty="0">
                <a:latin typeface="Times New Roman" panose="02020603050405020304" pitchFamily="18" charset="0"/>
              </a:rPr>
              <a:t>. #233584</a:t>
            </a:r>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a:extLst>
              <a:ext uri="{FF2B5EF4-FFF2-40B4-BE49-F238E27FC236}">
                <a16:creationId xmlns:a16="http://schemas.microsoft.com/office/drawing/2014/main" id="{DEAE5000-3C9E-95AA-B897-305F69264FC6}"/>
              </a:ext>
            </a:extLst>
          </p:cNvPr>
          <p:cNvSpPr>
            <a:spLocks noChangeArrowheads="1"/>
          </p:cNvSpPr>
          <p:nvPr/>
        </p:nvSpPr>
        <p:spPr bwMode="auto">
          <a:xfrm>
            <a:off x="381000" y="490538"/>
            <a:ext cx="845820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400" b="1" dirty="0">
                <a:latin typeface="Univers" panose="020F0502020204030204" pitchFamily="34" charset="0"/>
              </a:rPr>
              <a:t>Marvelous grace of </a:t>
            </a:r>
          </a:p>
          <a:p>
            <a:pPr>
              <a:spcBef>
                <a:spcPct val="0"/>
              </a:spcBef>
              <a:buFontTx/>
              <a:buNone/>
            </a:pPr>
            <a:r>
              <a:rPr lang="en-US" altLang="en-US" sz="4400" b="1" dirty="0">
                <a:latin typeface="Univers" panose="020F0502020204030204" pitchFamily="34" charset="0"/>
              </a:rPr>
              <a:t>	our loving Lord,</a:t>
            </a:r>
          </a:p>
          <a:p>
            <a:pPr>
              <a:spcBef>
                <a:spcPct val="0"/>
              </a:spcBef>
              <a:buFontTx/>
              <a:buNone/>
            </a:pPr>
            <a:r>
              <a:rPr lang="en-US" altLang="en-US" sz="4400" b="1" dirty="0">
                <a:latin typeface="Univers" panose="020F0502020204030204" pitchFamily="34" charset="0"/>
              </a:rPr>
              <a:t>Grace that exceeds </a:t>
            </a:r>
          </a:p>
          <a:p>
            <a:pPr>
              <a:spcBef>
                <a:spcPct val="0"/>
              </a:spcBef>
              <a:buFontTx/>
              <a:buNone/>
            </a:pPr>
            <a:r>
              <a:rPr lang="en-US" altLang="en-US" sz="4400" b="1" dirty="0">
                <a:latin typeface="Univers" panose="020F0502020204030204" pitchFamily="34" charset="0"/>
              </a:rPr>
              <a:t>	our sin and our guilt!</a:t>
            </a:r>
          </a:p>
          <a:p>
            <a:pPr>
              <a:spcBef>
                <a:spcPct val="0"/>
              </a:spcBef>
              <a:buFontTx/>
              <a:buNone/>
            </a:pPr>
            <a:r>
              <a:rPr lang="en-US" altLang="en-US" sz="4400" b="1" dirty="0">
                <a:latin typeface="Univers" panose="020F0502020204030204" pitchFamily="34" charset="0"/>
              </a:rPr>
              <a:t>Yonder on Calvary’s </a:t>
            </a:r>
          </a:p>
          <a:p>
            <a:pPr>
              <a:spcBef>
                <a:spcPct val="0"/>
              </a:spcBef>
              <a:buFontTx/>
              <a:buNone/>
            </a:pPr>
            <a:r>
              <a:rPr lang="en-US" altLang="en-US" sz="4400" b="1" dirty="0">
                <a:latin typeface="Univers" panose="020F0502020204030204" pitchFamily="34" charset="0"/>
              </a:rPr>
              <a:t>	mount out-poured--</a:t>
            </a:r>
          </a:p>
          <a:p>
            <a:pPr>
              <a:spcBef>
                <a:spcPct val="0"/>
              </a:spcBef>
              <a:buFontTx/>
              <a:buNone/>
            </a:pPr>
            <a:r>
              <a:rPr lang="en-US" altLang="en-US" sz="4400" b="1" dirty="0">
                <a:latin typeface="Univers" panose="020F0502020204030204" pitchFamily="34" charset="0"/>
              </a:rPr>
              <a:t>There where the blood </a:t>
            </a:r>
          </a:p>
          <a:p>
            <a:pPr>
              <a:spcBef>
                <a:spcPct val="0"/>
              </a:spcBef>
              <a:buFontTx/>
              <a:buNone/>
            </a:pPr>
            <a:r>
              <a:rPr lang="en-US" altLang="en-US" sz="4400" b="1" dirty="0">
                <a:latin typeface="Univers" panose="020F0502020204030204" pitchFamily="34" charset="0"/>
              </a:rPr>
              <a:t>	of the Lamb was spilt.</a:t>
            </a:r>
          </a:p>
        </p:txBody>
      </p:sp>
      <p:sp>
        <p:nvSpPr>
          <p:cNvPr id="3" name="TextBox 2">
            <a:extLst>
              <a:ext uri="{FF2B5EF4-FFF2-40B4-BE49-F238E27FC236}">
                <a16:creationId xmlns:a16="http://schemas.microsoft.com/office/drawing/2014/main" id="{64A3F57D-D3FE-BE46-8FB4-E7EA2847A6A1}"/>
              </a:ext>
            </a:extLst>
          </p:cNvPr>
          <p:cNvSpPr txBox="1"/>
          <p:nvPr/>
        </p:nvSpPr>
        <p:spPr>
          <a:xfrm>
            <a:off x="8001000" y="381000"/>
            <a:ext cx="1143000" cy="769938"/>
          </a:xfrm>
          <a:prstGeom prst="rect">
            <a:avLst/>
          </a:prstGeom>
          <a:noFill/>
        </p:spPr>
        <p:txBody>
          <a:bodyPr>
            <a:spAutoFit/>
          </a:bodyPr>
          <a:lstStyle/>
          <a:p>
            <a:pPr algn="ctr" eaLnBrk="1" hangingPunct="1">
              <a:defRPr/>
            </a:pPr>
            <a:r>
              <a:rPr lang="en-US" sz="4400" dirty="0">
                <a:solidFill>
                  <a:schemeClr val="bg1">
                    <a:lumMod val="50000"/>
                  </a:schemeClr>
                </a:solidFill>
                <a:latin typeface="Bernard MT Condensed"/>
                <a:ea typeface="ＭＳ Ｐゴシック" charset="0"/>
                <a:cs typeface="Bernard MT Condensed"/>
              </a:rPr>
              <a:t>1</a:t>
            </a:r>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a:extLst>
              <a:ext uri="{FF2B5EF4-FFF2-40B4-BE49-F238E27FC236}">
                <a16:creationId xmlns:a16="http://schemas.microsoft.com/office/drawing/2014/main" id="{2E134800-72C3-928C-282A-D215CA8FC57E}"/>
              </a:ext>
            </a:extLst>
          </p:cNvPr>
          <p:cNvSpPr>
            <a:spLocks noChangeArrowheads="1"/>
          </p:cNvSpPr>
          <p:nvPr/>
        </p:nvSpPr>
        <p:spPr bwMode="auto">
          <a:xfrm>
            <a:off x="0" y="1319213"/>
            <a:ext cx="9144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000" b="1" dirty="0">
                <a:latin typeface="Times New Roman" panose="02020603050405020304" pitchFamily="18" charset="0"/>
              </a:rPr>
              <a:t>Grace, grace, God’s grace,</a:t>
            </a:r>
          </a:p>
          <a:p>
            <a:pPr algn="ctr">
              <a:spcBef>
                <a:spcPct val="0"/>
              </a:spcBef>
              <a:buFontTx/>
              <a:buNone/>
            </a:pPr>
            <a:r>
              <a:rPr lang="en-US" altLang="en-US" sz="4000" b="1" dirty="0">
                <a:latin typeface="Times New Roman" panose="02020603050405020304" pitchFamily="18" charset="0"/>
              </a:rPr>
              <a:t>Grace that will pardon and cleanse within;</a:t>
            </a:r>
          </a:p>
          <a:p>
            <a:pPr algn="ctr">
              <a:spcBef>
                <a:spcPct val="0"/>
              </a:spcBef>
              <a:buFontTx/>
              <a:buNone/>
            </a:pPr>
            <a:endParaRPr lang="en-US" altLang="en-US" sz="4000" b="1" dirty="0">
              <a:latin typeface="Times New Roman" panose="02020603050405020304" pitchFamily="18" charset="0"/>
            </a:endParaRPr>
          </a:p>
          <a:p>
            <a:pPr algn="ctr">
              <a:spcBef>
                <a:spcPct val="0"/>
              </a:spcBef>
              <a:buFontTx/>
              <a:buNone/>
            </a:pPr>
            <a:r>
              <a:rPr lang="en-US" altLang="en-US" sz="4000" b="1" dirty="0">
                <a:latin typeface="Times New Roman" panose="02020603050405020304" pitchFamily="18" charset="0"/>
              </a:rPr>
              <a:t>Grace, grace, God’s grace,</a:t>
            </a:r>
          </a:p>
          <a:p>
            <a:pPr algn="ctr">
              <a:spcBef>
                <a:spcPct val="0"/>
              </a:spcBef>
              <a:buFontTx/>
              <a:buNone/>
            </a:pPr>
            <a:r>
              <a:rPr lang="en-US" altLang="en-US" sz="4000" b="1" dirty="0">
                <a:latin typeface="Times New Roman" panose="02020603050405020304" pitchFamily="18" charset="0"/>
              </a:rPr>
              <a:t>Grace that is greater than all our sin!</a:t>
            </a:r>
          </a:p>
        </p:txBody>
      </p:sp>
      <p:sp>
        <p:nvSpPr>
          <p:cNvPr id="3" name="TextBox 2">
            <a:extLst>
              <a:ext uri="{FF2B5EF4-FFF2-40B4-BE49-F238E27FC236}">
                <a16:creationId xmlns:a16="http://schemas.microsoft.com/office/drawing/2014/main" id="{64A3F57D-D3FE-BE46-8FB4-E7EA2847A6A1}"/>
              </a:ext>
            </a:extLst>
          </p:cNvPr>
          <p:cNvSpPr txBox="1"/>
          <p:nvPr/>
        </p:nvSpPr>
        <p:spPr>
          <a:xfrm>
            <a:off x="7467600" y="490538"/>
            <a:ext cx="1524000" cy="523875"/>
          </a:xfrm>
          <a:prstGeom prst="rect">
            <a:avLst/>
          </a:prstGeom>
          <a:noFill/>
        </p:spPr>
        <p:txBody>
          <a:bodyPr>
            <a:spAutoFit/>
          </a:bodyPr>
          <a:lstStyle/>
          <a:p>
            <a:pPr algn="ctr" eaLnBrk="1" hangingPunct="1">
              <a:defRPr/>
            </a:pPr>
            <a:r>
              <a:rPr lang="en-US" sz="2800" dirty="0">
                <a:solidFill>
                  <a:srgbClr val="FFFF00"/>
                </a:solidFill>
                <a:latin typeface="+mj-lt"/>
                <a:ea typeface="ＭＳ Ｐゴシック" charset="0"/>
                <a:cs typeface="Bernard MT Condensed"/>
              </a:rPr>
              <a:t>refrain</a:t>
            </a:r>
          </a:p>
        </p:txBody>
      </p:sp>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a:extLst>
              <a:ext uri="{FF2B5EF4-FFF2-40B4-BE49-F238E27FC236}">
                <a16:creationId xmlns:a16="http://schemas.microsoft.com/office/drawing/2014/main" id="{7D12B2A1-6E20-01BE-B27F-DAE26CB24305}"/>
              </a:ext>
            </a:extLst>
          </p:cNvPr>
          <p:cNvSpPr>
            <a:spLocks noChangeArrowheads="1"/>
          </p:cNvSpPr>
          <p:nvPr/>
        </p:nvSpPr>
        <p:spPr bwMode="auto">
          <a:xfrm>
            <a:off x="381000" y="490538"/>
            <a:ext cx="845820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400" b="1" dirty="0">
                <a:latin typeface="Univers" panose="020F0502020204030204" pitchFamily="34" charset="0"/>
              </a:rPr>
              <a:t>Sin and despair, like </a:t>
            </a:r>
          </a:p>
          <a:p>
            <a:pPr>
              <a:spcBef>
                <a:spcPct val="0"/>
              </a:spcBef>
              <a:buFontTx/>
              <a:buNone/>
            </a:pPr>
            <a:r>
              <a:rPr lang="en-US" altLang="en-US" sz="4400" b="1" dirty="0">
                <a:latin typeface="Univers" panose="020F0502020204030204" pitchFamily="34" charset="0"/>
              </a:rPr>
              <a:t>	the sea-waves cold,</a:t>
            </a:r>
          </a:p>
          <a:p>
            <a:pPr>
              <a:spcBef>
                <a:spcPct val="0"/>
              </a:spcBef>
              <a:buFontTx/>
              <a:buNone/>
            </a:pPr>
            <a:r>
              <a:rPr lang="en-US" altLang="en-US" sz="4400" b="1" dirty="0">
                <a:latin typeface="Univers" panose="020F0502020204030204" pitchFamily="34" charset="0"/>
              </a:rPr>
              <a:t>Threaten the soul with </a:t>
            </a:r>
          </a:p>
          <a:p>
            <a:pPr>
              <a:spcBef>
                <a:spcPct val="0"/>
              </a:spcBef>
              <a:buFontTx/>
              <a:buNone/>
            </a:pPr>
            <a:r>
              <a:rPr lang="en-US" altLang="en-US" sz="4400" b="1" dirty="0">
                <a:latin typeface="Univers" panose="020F0502020204030204" pitchFamily="34" charset="0"/>
              </a:rPr>
              <a:t>	infinite loss;</a:t>
            </a:r>
          </a:p>
          <a:p>
            <a:pPr>
              <a:spcBef>
                <a:spcPct val="0"/>
              </a:spcBef>
              <a:buFontTx/>
              <a:buNone/>
            </a:pPr>
            <a:r>
              <a:rPr lang="en-US" altLang="en-US" sz="4400" b="1" dirty="0">
                <a:latin typeface="Univers" panose="020F0502020204030204" pitchFamily="34" charset="0"/>
              </a:rPr>
              <a:t>Grace that is greater--</a:t>
            </a:r>
          </a:p>
          <a:p>
            <a:pPr>
              <a:spcBef>
                <a:spcPct val="0"/>
              </a:spcBef>
              <a:buFontTx/>
              <a:buNone/>
            </a:pPr>
            <a:r>
              <a:rPr lang="en-US" altLang="en-US" sz="4400" b="1" dirty="0">
                <a:latin typeface="Univers" panose="020F0502020204030204" pitchFamily="34" charset="0"/>
              </a:rPr>
              <a:t>	yes, grace untold--</a:t>
            </a:r>
          </a:p>
          <a:p>
            <a:pPr>
              <a:spcBef>
                <a:spcPct val="0"/>
              </a:spcBef>
              <a:buFontTx/>
              <a:buNone/>
            </a:pPr>
            <a:r>
              <a:rPr lang="en-US" altLang="en-US" sz="4400" b="1" dirty="0">
                <a:latin typeface="Univers" panose="020F0502020204030204" pitchFamily="34" charset="0"/>
              </a:rPr>
              <a:t>Points to the Refuge, </a:t>
            </a:r>
          </a:p>
          <a:p>
            <a:pPr>
              <a:spcBef>
                <a:spcPct val="0"/>
              </a:spcBef>
              <a:buFontTx/>
              <a:buNone/>
            </a:pPr>
            <a:r>
              <a:rPr lang="en-US" altLang="en-US" sz="4400" b="1" dirty="0">
                <a:latin typeface="Univers" panose="020F0502020204030204" pitchFamily="34" charset="0"/>
              </a:rPr>
              <a:t>	the mighty Cross.</a:t>
            </a:r>
          </a:p>
        </p:txBody>
      </p:sp>
      <p:sp>
        <p:nvSpPr>
          <p:cNvPr id="3" name="TextBox 2">
            <a:extLst>
              <a:ext uri="{FF2B5EF4-FFF2-40B4-BE49-F238E27FC236}">
                <a16:creationId xmlns:a16="http://schemas.microsoft.com/office/drawing/2014/main" id="{64A3F57D-D3FE-BE46-8FB4-E7EA2847A6A1}"/>
              </a:ext>
            </a:extLst>
          </p:cNvPr>
          <p:cNvSpPr txBox="1"/>
          <p:nvPr/>
        </p:nvSpPr>
        <p:spPr>
          <a:xfrm>
            <a:off x="8001000" y="381000"/>
            <a:ext cx="1143000" cy="769938"/>
          </a:xfrm>
          <a:prstGeom prst="rect">
            <a:avLst/>
          </a:prstGeom>
          <a:noFill/>
        </p:spPr>
        <p:txBody>
          <a:bodyPr>
            <a:spAutoFit/>
          </a:bodyPr>
          <a:lstStyle/>
          <a:p>
            <a:pPr algn="ctr" eaLnBrk="1" hangingPunct="1">
              <a:defRPr/>
            </a:pPr>
            <a:r>
              <a:rPr lang="en-US" sz="4400" dirty="0">
                <a:solidFill>
                  <a:schemeClr val="bg1">
                    <a:lumMod val="50000"/>
                  </a:schemeClr>
                </a:solidFill>
                <a:latin typeface="Bernard MT Condensed"/>
                <a:ea typeface="ＭＳ Ｐゴシック" charset="0"/>
                <a:cs typeface="Bernard MT Condensed"/>
              </a:rPr>
              <a:t>2</a:t>
            </a:r>
          </a:p>
        </p:txBody>
      </p:sp>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a:extLst>
              <a:ext uri="{FF2B5EF4-FFF2-40B4-BE49-F238E27FC236}">
                <a16:creationId xmlns:a16="http://schemas.microsoft.com/office/drawing/2014/main" id="{0BD06BC4-ED9B-B707-3E89-706C5029B50B}"/>
              </a:ext>
            </a:extLst>
          </p:cNvPr>
          <p:cNvSpPr>
            <a:spLocks noChangeArrowheads="1"/>
          </p:cNvSpPr>
          <p:nvPr/>
        </p:nvSpPr>
        <p:spPr bwMode="auto">
          <a:xfrm>
            <a:off x="0" y="1319213"/>
            <a:ext cx="9144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000" b="1" dirty="0">
                <a:latin typeface="Times New Roman" panose="02020603050405020304" pitchFamily="18" charset="0"/>
              </a:rPr>
              <a:t>Grace, grace, God’s grace,</a:t>
            </a:r>
          </a:p>
          <a:p>
            <a:pPr algn="ctr">
              <a:spcBef>
                <a:spcPct val="0"/>
              </a:spcBef>
              <a:buFontTx/>
              <a:buNone/>
            </a:pPr>
            <a:r>
              <a:rPr lang="en-US" altLang="en-US" sz="4000" b="1" dirty="0">
                <a:latin typeface="Times New Roman" panose="02020603050405020304" pitchFamily="18" charset="0"/>
              </a:rPr>
              <a:t>Grace that will pardon and cleanse within;</a:t>
            </a:r>
          </a:p>
          <a:p>
            <a:pPr algn="ctr">
              <a:spcBef>
                <a:spcPct val="0"/>
              </a:spcBef>
              <a:buFontTx/>
              <a:buNone/>
            </a:pPr>
            <a:endParaRPr lang="en-US" altLang="en-US" sz="4000" b="1" dirty="0">
              <a:latin typeface="Times New Roman" panose="02020603050405020304" pitchFamily="18" charset="0"/>
            </a:endParaRPr>
          </a:p>
          <a:p>
            <a:pPr algn="ctr">
              <a:spcBef>
                <a:spcPct val="0"/>
              </a:spcBef>
              <a:buFontTx/>
              <a:buNone/>
            </a:pPr>
            <a:r>
              <a:rPr lang="en-US" altLang="en-US" sz="4000" b="1" dirty="0">
                <a:latin typeface="Times New Roman" panose="02020603050405020304" pitchFamily="18" charset="0"/>
              </a:rPr>
              <a:t>Grace, grace, God’s grace,</a:t>
            </a:r>
          </a:p>
          <a:p>
            <a:pPr algn="ctr">
              <a:spcBef>
                <a:spcPct val="0"/>
              </a:spcBef>
              <a:buFontTx/>
              <a:buNone/>
            </a:pPr>
            <a:r>
              <a:rPr lang="en-US" altLang="en-US" sz="4000" b="1" dirty="0">
                <a:latin typeface="Times New Roman" panose="02020603050405020304" pitchFamily="18" charset="0"/>
              </a:rPr>
              <a:t>Grace that is greater than all our sin!</a:t>
            </a:r>
          </a:p>
        </p:txBody>
      </p:sp>
      <p:sp>
        <p:nvSpPr>
          <p:cNvPr id="3" name="TextBox 2">
            <a:extLst>
              <a:ext uri="{FF2B5EF4-FFF2-40B4-BE49-F238E27FC236}">
                <a16:creationId xmlns:a16="http://schemas.microsoft.com/office/drawing/2014/main" id="{64A3F57D-D3FE-BE46-8FB4-E7EA2847A6A1}"/>
              </a:ext>
            </a:extLst>
          </p:cNvPr>
          <p:cNvSpPr txBox="1"/>
          <p:nvPr/>
        </p:nvSpPr>
        <p:spPr>
          <a:xfrm>
            <a:off x="7467600" y="490538"/>
            <a:ext cx="1524000" cy="523875"/>
          </a:xfrm>
          <a:prstGeom prst="rect">
            <a:avLst/>
          </a:prstGeom>
          <a:noFill/>
        </p:spPr>
        <p:txBody>
          <a:bodyPr>
            <a:spAutoFit/>
          </a:bodyPr>
          <a:lstStyle/>
          <a:p>
            <a:pPr algn="ctr" eaLnBrk="1" hangingPunct="1">
              <a:defRPr/>
            </a:pPr>
            <a:r>
              <a:rPr lang="en-US" sz="2800" dirty="0">
                <a:solidFill>
                  <a:srgbClr val="FFFF00"/>
                </a:solidFill>
                <a:latin typeface="+mj-lt"/>
                <a:ea typeface="ＭＳ Ｐゴシック" charset="0"/>
                <a:cs typeface="Bernard MT Condensed"/>
              </a:rPr>
              <a:t>refrain</a:t>
            </a: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2F2B757B-A595-0A5B-EA3B-6E84427EFA5A}"/>
              </a:ext>
            </a:extLst>
          </p:cNvPr>
          <p:cNvSpPr>
            <a:spLocks noChangeArrowheads="1"/>
          </p:cNvSpPr>
          <p:nvPr/>
        </p:nvSpPr>
        <p:spPr bwMode="auto">
          <a:xfrm>
            <a:off x="381000" y="490538"/>
            <a:ext cx="845820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400" b="1" dirty="0">
                <a:latin typeface="Univers" panose="020F0502020204030204" pitchFamily="34" charset="0"/>
              </a:rPr>
              <a:t>Marvelous, infinite, </a:t>
            </a:r>
          </a:p>
          <a:p>
            <a:pPr>
              <a:spcBef>
                <a:spcPct val="0"/>
              </a:spcBef>
              <a:buFontTx/>
              <a:buNone/>
            </a:pPr>
            <a:r>
              <a:rPr lang="en-US" altLang="en-US" sz="4400" b="1" dirty="0">
                <a:latin typeface="Univers" panose="020F0502020204030204" pitchFamily="34" charset="0"/>
              </a:rPr>
              <a:t>	matchless grace,</a:t>
            </a:r>
          </a:p>
          <a:p>
            <a:pPr>
              <a:spcBef>
                <a:spcPct val="0"/>
              </a:spcBef>
              <a:buFontTx/>
              <a:buNone/>
            </a:pPr>
            <a:r>
              <a:rPr lang="en-US" altLang="en-US" sz="4400" b="1" dirty="0">
                <a:latin typeface="Univers" panose="020F0502020204030204" pitchFamily="34" charset="0"/>
              </a:rPr>
              <a:t>Freely bestowed on </a:t>
            </a:r>
          </a:p>
          <a:p>
            <a:pPr>
              <a:spcBef>
                <a:spcPct val="0"/>
              </a:spcBef>
              <a:buFontTx/>
              <a:buNone/>
            </a:pPr>
            <a:r>
              <a:rPr lang="en-US" altLang="en-US" sz="4400" b="1" dirty="0">
                <a:latin typeface="Univers" panose="020F0502020204030204" pitchFamily="34" charset="0"/>
              </a:rPr>
              <a:t>	all who believe!</a:t>
            </a:r>
          </a:p>
          <a:p>
            <a:pPr>
              <a:spcBef>
                <a:spcPct val="0"/>
              </a:spcBef>
              <a:buFontTx/>
              <a:buNone/>
            </a:pPr>
            <a:r>
              <a:rPr lang="en-US" altLang="en-US" sz="4400" b="1" dirty="0">
                <a:latin typeface="Univers" panose="020F0502020204030204" pitchFamily="34" charset="0"/>
              </a:rPr>
              <a:t>You that are longing </a:t>
            </a:r>
          </a:p>
          <a:p>
            <a:pPr>
              <a:spcBef>
                <a:spcPct val="0"/>
              </a:spcBef>
              <a:buFontTx/>
              <a:buNone/>
            </a:pPr>
            <a:r>
              <a:rPr lang="en-US" altLang="en-US" sz="4400" b="1" dirty="0">
                <a:latin typeface="Univers" panose="020F0502020204030204" pitchFamily="34" charset="0"/>
              </a:rPr>
              <a:t>	to see His face,</a:t>
            </a:r>
          </a:p>
          <a:p>
            <a:pPr>
              <a:spcBef>
                <a:spcPct val="0"/>
              </a:spcBef>
              <a:buFontTx/>
              <a:buNone/>
            </a:pPr>
            <a:r>
              <a:rPr lang="en-US" altLang="en-US" sz="4400" b="1" dirty="0">
                <a:latin typeface="Univers" panose="020F0502020204030204" pitchFamily="34" charset="0"/>
              </a:rPr>
              <a:t>Will you this moment </a:t>
            </a:r>
          </a:p>
          <a:p>
            <a:pPr>
              <a:spcBef>
                <a:spcPct val="0"/>
              </a:spcBef>
              <a:buFontTx/>
              <a:buNone/>
            </a:pPr>
            <a:r>
              <a:rPr lang="en-US" altLang="en-US" sz="4400" b="1" dirty="0">
                <a:latin typeface="Univers" panose="020F0502020204030204" pitchFamily="34" charset="0"/>
              </a:rPr>
              <a:t>	His grace receive?</a:t>
            </a:r>
          </a:p>
        </p:txBody>
      </p:sp>
      <p:sp>
        <p:nvSpPr>
          <p:cNvPr id="3" name="TextBox 2">
            <a:extLst>
              <a:ext uri="{FF2B5EF4-FFF2-40B4-BE49-F238E27FC236}">
                <a16:creationId xmlns:a16="http://schemas.microsoft.com/office/drawing/2014/main" id="{64A3F57D-D3FE-BE46-8FB4-E7EA2847A6A1}"/>
              </a:ext>
            </a:extLst>
          </p:cNvPr>
          <p:cNvSpPr txBox="1"/>
          <p:nvPr/>
        </p:nvSpPr>
        <p:spPr>
          <a:xfrm>
            <a:off x="8001000" y="381000"/>
            <a:ext cx="1143000" cy="769938"/>
          </a:xfrm>
          <a:prstGeom prst="rect">
            <a:avLst/>
          </a:prstGeom>
          <a:noFill/>
        </p:spPr>
        <p:txBody>
          <a:bodyPr>
            <a:spAutoFit/>
          </a:bodyPr>
          <a:lstStyle/>
          <a:p>
            <a:pPr algn="ctr" eaLnBrk="1" hangingPunct="1">
              <a:defRPr/>
            </a:pPr>
            <a:r>
              <a:rPr lang="en-US" sz="4400" dirty="0">
                <a:solidFill>
                  <a:schemeClr val="bg1">
                    <a:lumMod val="50000"/>
                  </a:schemeClr>
                </a:solidFill>
                <a:latin typeface="Bernard MT Condensed"/>
                <a:ea typeface="ＭＳ Ｐゴシック" charset="0"/>
                <a:cs typeface="Bernard MT Condensed"/>
              </a:rPr>
              <a:t>3</a:t>
            </a: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FFD1FB2B-6DFE-9686-0F7A-02AA652C3E70}"/>
              </a:ext>
            </a:extLst>
          </p:cNvPr>
          <p:cNvSpPr>
            <a:spLocks noChangeArrowheads="1"/>
          </p:cNvSpPr>
          <p:nvPr/>
        </p:nvSpPr>
        <p:spPr bwMode="auto">
          <a:xfrm>
            <a:off x="0" y="1319213"/>
            <a:ext cx="9144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000" b="1" dirty="0">
                <a:latin typeface="Times New Roman" panose="02020603050405020304" pitchFamily="18" charset="0"/>
              </a:rPr>
              <a:t>Grace, grace, God’s grace,</a:t>
            </a:r>
          </a:p>
          <a:p>
            <a:pPr algn="ctr">
              <a:spcBef>
                <a:spcPct val="0"/>
              </a:spcBef>
              <a:buFontTx/>
              <a:buNone/>
            </a:pPr>
            <a:r>
              <a:rPr lang="en-US" altLang="en-US" sz="4000" b="1" dirty="0">
                <a:latin typeface="Times New Roman" panose="02020603050405020304" pitchFamily="18" charset="0"/>
              </a:rPr>
              <a:t>Grace that will pardon and cleanse within;</a:t>
            </a:r>
          </a:p>
          <a:p>
            <a:pPr algn="ctr">
              <a:spcBef>
                <a:spcPct val="0"/>
              </a:spcBef>
              <a:buFontTx/>
              <a:buNone/>
            </a:pPr>
            <a:endParaRPr lang="en-US" altLang="en-US" sz="4000" b="1" dirty="0">
              <a:latin typeface="Times New Roman" panose="02020603050405020304" pitchFamily="18" charset="0"/>
            </a:endParaRPr>
          </a:p>
          <a:p>
            <a:pPr algn="ctr">
              <a:spcBef>
                <a:spcPct val="0"/>
              </a:spcBef>
              <a:buFontTx/>
              <a:buNone/>
            </a:pPr>
            <a:r>
              <a:rPr lang="en-US" altLang="en-US" sz="4000" b="1" dirty="0">
                <a:latin typeface="Times New Roman" panose="02020603050405020304" pitchFamily="18" charset="0"/>
              </a:rPr>
              <a:t>Grace, grace, God’s grace,</a:t>
            </a:r>
          </a:p>
          <a:p>
            <a:pPr algn="ctr">
              <a:spcBef>
                <a:spcPct val="0"/>
              </a:spcBef>
              <a:buFontTx/>
              <a:buNone/>
            </a:pPr>
            <a:r>
              <a:rPr lang="en-US" altLang="en-US" sz="4000" b="1" dirty="0">
                <a:latin typeface="Times New Roman" panose="02020603050405020304" pitchFamily="18" charset="0"/>
              </a:rPr>
              <a:t>Grace that is greater than all our sin!</a:t>
            </a:r>
          </a:p>
        </p:txBody>
      </p:sp>
      <p:sp>
        <p:nvSpPr>
          <p:cNvPr id="3" name="TextBox 2">
            <a:extLst>
              <a:ext uri="{FF2B5EF4-FFF2-40B4-BE49-F238E27FC236}">
                <a16:creationId xmlns:a16="http://schemas.microsoft.com/office/drawing/2014/main" id="{64A3F57D-D3FE-BE46-8FB4-E7EA2847A6A1}"/>
              </a:ext>
            </a:extLst>
          </p:cNvPr>
          <p:cNvSpPr txBox="1"/>
          <p:nvPr/>
        </p:nvSpPr>
        <p:spPr>
          <a:xfrm>
            <a:off x="7467600" y="490538"/>
            <a:ext cx="1524000" cy="523875"/>
          </a:xfrm>
          <a:prstGeom prst="rect">
            <a:avLst/>
          </a:prstGeom>
          <a:noFill/>
        </p:spPr>
        <p:txBody>
          <a:bodyPr>
            <a:spAutoFit/>
          </a:bodyPr>
          <a:lstStyle/>
          <a:p>
            <a:pPr algn="ctr" eaLnBrk="1" hangingPunct="1">
              <a:defRPr/>
            </a:pPr>
            <a:r>
              <a:rPr lang="en-US" sz="2800" dirty="0">
                <a:solidFill>
                  <a:srgbClr val="FFFF00"/>
                </a:solidFill>
                <a:latin typeface="+mj-lt"/>
                <a:ea typeface="ＭＳ Ｐゴシック" charset="0"/>
                <a:cs typeface="Bernard MT Condensed"/>
              </a:rPr>
              <a:t>refrain</a:t>
            </a: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Mountain Climber">
            <a:extLst>
              <a:ext uri="{FF2B5EF4-FFF2-40B4-BE49-F238E27FC236}">
                <a16:creationId xmlns:a16="http://schemas.microsoft.com/office/drawing/2014/main" id="{AAD05B63-03C4-8493-A7B8-4913D3C23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599"/>
          <a:stretch>
            <a:fillRect/>
          </a:stretch>
        </p:blipFill>
        <p:spPr bwMode="auto">
          <a:xfrm>
            <a:off x="5975350" y="0"/>
            <a:ext cx="3168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AutoShape 2" descr="dreamstime_622059%5b1%5d">
            <a:extLst>
              <a:ext uri="{FF2B5EF4-FFF2-40B4-BE49-F238E27FC236}">
                <a16:creationId xmlns:a16="http://schemas.microsoft.com/office/drawing/2014/main" id="{52509213-14C4-43B7-02FF-104336355379}"/>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a:latin typeface="Tempus Sans ITC" pitchFamily="82" charset="77"/>
            </a:endParaRPr>
          </a:p>
        </p:txBody>
      </p:sp>
      <p:sp>
        <p:nvSpPr>
          <p:cNvPr id="19459" name="Text Box 7">
            <a:extLst>
              <a:ext uri="{FF2B5EF4-FFF2-40B4-BE49-F238E27FC236}">
                <a16:creationId xmlns:a16="http://schemas.microsoft.com/office/drawing/2014/main" id="{C35D1AD2-5D7C-C909-A844-974599967A95}"/>
              </a:ext>
            </a:extLst>
          </p:cNvPr>
          <p:cNvSpPr txBox="1">
            <a:spLocks noChangeArrowheads="1"/>
          </p:cNvSpPr>
          <p:nvPr/>
        </p:nvSpPr>
        <p:spPr bwMode="auto">
          <a:xfrm>
            <a:off x="76200" y="1066800"/>
            <a:ext cx="74676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b="0">
                <a:solidFill>
                  <a:srgbClr val="43FF10"/>
                </a:solidFill>
                <a:latin typeface="Abadi MT Condensed Extra Bold" panose="020B0306030101010103" pitchFamily="34" charset="77"/>
              </a:rPr>
              <a:t>1</a:t>
            </a:r>
            <a:r>
              <a:rPr lang="en-US" altLang="en-US" sz="4400" b="0">
                <a:solidFill>
                  <a:srgbClr val="43FF10"/>
                </a:solidFill>
                <a:latin typeface="Times New Roman" panose="02020603050405020304" pitchFamily="18" charset="0"/>
              </a:rPr>
              <a:t> </a:t>
            </a:r>
            <a:r>
              <a:rPr lang="en-US" altLang="en-US" sz="4400" b="0">
                <a:solidFill>
                  <a:srgbClr val="FFFFFF"/>
                </a:solidFill>
                <a:latin typeface="Times New Roman" panose="02020603050405020304" pitchFamily="18" charset="0"/>
              </a:rPr>
              <a:t>After these things [Paul] left Athens and went to Corinth…</a:t>
            </a:r>
          </a:p>
          <a:p>
            <a:pPr>
              <a:spcBef>
                <a:spcPct val="0"/>
              </a:spcBef>
              <a:buFontTx/>
              <a:buNone/>
            </a:pPr>
            <a:endParaRPr lang="en-US" altLang="en-US" sz="4400" b="0">
              <a:solidFill>
                <a:srgbClr val="FFFFFF"/>
              </a:solidFill>
              <a:latin typeface="Times New Roman" panose="02020603050405020304" pitchFamily="18" charset="0"/>
            </a:endParaRPr>
          </a:p>
          <a:p>
            <a:pPr algn="ctr">
              <a:spcBef>
                <a:spcPct val="0"/>
              </a:spcBef>
              <a:buFontTx/>
              <a:buNone/>
            </a:pPr>
            <a:r>
              <a:rPr lang="en-US" altLang="en-US" sz="5400" b="0" u="sng">
                <a:latin typeface="Abadi MT Condensed Extra Bold" panose="020B0306030101010103" pitchFamily="34" charset="77"/>
              </a:rPr>
              <a:t>Athens to Corinth:</a:t>
            </a:r>
          </a:p>
          <a:p>
            <a:pPr algn="ctr">
              <a:spcBef>
                <a:spcPct val="0"/>
              </a:spcBef>
            </a:pPr>
            <a:r>
              <a:rPr lang="en-US" altLang="en-US" sz="5400" b="0" i="1">
                <a:latin typeface="Times New Roman" panose="02020603050405020304" pitchFamily="18" charset="0"/>
              </a:rPr>
              <a:t>52 miles by land</a:t>
            </a:r>
          </a:p>
          <a:p>
            <a:pPr algn="ctr">
              <a:spcBef>
                <a:spcPct val="0"/>
              </a:spcBef>
            </a:pPr>
            <a:r>
              <a:rPr lang="en-US" altLang="en-US" sz="5400" b="0" i="1">
                <a:latin typeface="Times New Roman" panose="02020603050405020304" pitchFamily="18" charset="0"/>
              </a:rPr>
              <a:t>44 miles as crow flies</a:t>
            </a:r>
          </a:p>
        </p:txBody>
      </p:sp>
      <p:sp>
        <p:nvSpPr>
          <p:cNvPr id="19460" name="TextBox 1">
            <a:extLst>
              <a:ext uri="{FF2B5EF4-FFF2-40B4-BE49-F238E27FC236}">
                <a16:creationId xmlns:a16="http://schemas.microsoft.com/office/drawing/2014/main" id="{E3AFD4A9-C98D-090E-4046-8F9BC7D7DDA4}"/>
              </a:ext>
            </a:extLst>
          </p:cNvPr>
          <p:cNvSpPr txBox="1">
            <a:spLocks noChangeArrowheads="1"/>
          </p:cNvSpPr>
          <p:nvPr/>
        </p:nvSpPr>
        <p:spPr bwMode="auto">
          <a:xfrm>
            <a:off x="368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9461" name="Text Box 7">
            <a:extLst>
              <a:ext uri="{FF2B5EF4-FFF2-40B4-BE49-F238E27FC236}">
                <a16:creationId xmlns:a16="http://schemas.microsoft.com/office/drawing/2014/main" id="{A1D67DB4-E55C-F470-0227-3FEE94207A61}"/>
              </a:ext>
            </a:extLst>
          </p:cNvPr>
          <p:cNvSpPr txBox="1">
            <a:spLocks noChangeArrowheads="1"/>
          </p:cNvSpPr>
          <p:nvPr/>
        </p:nvSpPr>
        <p:spPr bwMode="auto">
          <a:xfrm>
            <a:off x="228600" y="152400"/>
            <a:ext cx="7010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u="sng">
                <a:solidFill>
                  <a:srgbClr val="FFFF00"/>
                </a:solidFill>
                <a:latin typeface="Avenir Black Oblique" panose="02000503020000020003" pitchFamily="2" charset="0"/>
              </a:rPr>
              <a:t>Acts 18:1</a:t>
            </a:r>
          </a:p>
        </p:txBody>
      </p:sp>
    </p:spTree>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a:extLst>
              <a:ext uri="{FF2B5EF4-FFF2-40B4-BE49-F238E27FC236}">
                <a16:creationId xmlns:a16="http://schemas.microsoft.com/office/drawing/2014/main" id="{A3E0551D-165C-1707-1607-5E03B01100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91440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2">
            <a:extLst>
              <a:ext uri="{FF2B5EF4-FFF2-40B4-BE49-F238E27FC236}">
                <a16:creationId xmlns:a16="http://schemas.microsoft.com/office/drawing/2014/main" id="{1BF0A7D3-DDF3-4694-38BA-6CC778E9C6B5}"/>
              </a:ext>
            </a:extLst>
          </p:cNvPr>
          <p:cNvSpPr txBox="1">
            <a:spLocks noChangeArrowheads="1"/>
          </p:cNvSpPr>
          <p:nvPr/>
        </p:nvSpPr>
        <p:spPr bwMode="auto">
          <a:xfrm>
            <a:off x="152400" y="5619750"/>
            <a:ext cx="883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lgn="ctr"/>
            <a:r>
              <a:rPr lang="en-US" altLang="en-US" sz="3600" dirty="0">
                <a:latin typeface="Times New Roman" panose="02020603050405020304" pitchFamily="18" charset="0"/>
              </a:rPr>
              <a:t>“Corinth with </a:t>
            </a:r>
            <a:r>
              <a:rPr lang="en-US" altLang="en-US" sz="3600" dirty="0" err="1">
                <a:latin typeface="Times New Roman" panose="02020603050405020304" pitchFamily="18" charset="0"/>
              </a:rPr>
              <a:t>Acrocorinth</a:t>
            </a:r>
            <a:r>
              <a:rPr lang="en-US" altLang="en-US" sz="3600" dirty="0">
                <a:latin typeface="Times New Roman" panose="02020603050405020304" pitchFamily="18" charset="0"/>
              </a:rPr>
              <a:t>”</a:t>
            </a:r>
          </a:p>
          <a:p>
            <a:pPr algn="ctr"/>
            <a:r>
              <a:rPr lang="en-US" altLang="en-US" sz="2000" b="0" i="1" dirty="0">
                <a:latin typeface="Times New Roman" panose="02020603050405020304" pitchFamily="18" charset="0"/>
              </a:rPr>
              <a:t>By Carl Anton Joseph </a:t>
            </a:r>
            <a:r>
              <a:rPr lang="en-US" altLang="en-US" sz="2000" b="0" i="1" dirty="0" err="1">
                <a:latin typeface="Times New Roman" panose="02020603050405020304" pitchFamily="18" charset="0"/>
              </a:rPr>
              <a:t>Rottmann</a:t>
            </a:r>
            <a:r>
              <a:rPr lang="en-US" altLang="en-US" sz="2000" b="0" i="1" dirty="0">
                <a:latin typeface="Times New Roman" panose="02020603050405020304" pitchFamily="18" charset="0"/>
              </a:rPr>
              <a:t>, 1847 </a:t>
            </a:r>
          </a:p>
        </p:txBody>
      </p:sp>
      <p:pic>
        <p:nvPicPr>
          <p:cNvPr id="23554" name="Picture 3">
            <a:extLst>
              <a:ext uri="{FF2B5EF4-FFF2-40B4-BE49-F238E27FC236}">
                <a16:creationId xmlns:a16="http://schemas.microsoft.com/office/drawing/2014/main" id="{4130C3FE-2479-ECD5-0B7B-DD26491A5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0552"/>
            <a:ext cx="6934200" cy="53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2">
            <a:extLst>
              <a:ext uri="{FF2B5EF4-FFF2-40B4-BE49-F238E27FC236}">
                <a16:creationId xmlns:a16="http://schemas.microsoft.com/office/drawing/2014/main" id="{F58EE357-2CA4-13F8-F518-85A2AF410C47}"/>
              </a:ext>
            </a:extLst>
          </p:cNvPr>
          <p:cNvSpPr txBox="1">
            <a:spLocks noChangeArrowheads="1"/>
          </p:cNvSpPr>
          <p:nvPr/>
        </p:nvSpPr>
        <p:spPr bwMode="auto">
          <a:xfrm>
            <a:off x="152400" y="5619750"/>
            <a:ext cx="883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empus Sans ITC" pitchFamily="82" charset="77"/>
                <a:ea typeface="ＭＳ Ｐゴシック" panose="020B0600070205080204" pitchFamily="34" charset="-128"/>
              </a:defRPr>
            </a:lvl1pPr>
            <a:lvl2pPr marL="742950" indent="-285750">
              <a:defRPr sz="3200" b="1">
                <a:solidFill>
                  <a:schemeClr val="tx1"/>
                </a:solidFill>
                <a:latin typeface="Tempus Sans ITC" pitchFamily="82" charset="77"/>
                <a:ea typeface="ＭＳ Ｐゴシック" panose="020B0600070205080204" pitchFamily="34" charset="-128"/>
              </a:defRPr>
            </a:lvl2pPr>
            <a:lvl3pPr marL="1143000" indent="-228600">
              <a:defRPr sz="3200" b="1">
                <a:solidFill>
                  <a:schemeClr val="tx1"/>
                </a:solidFill>
                <a:latin typeface="Tempus Sans ITC" pitchFamily="82" charset="77"/>
                <a:ea typeface="ＭＳ Ｐゴシック" panose="020B0600070205080204" pitchFamily="34" charset="-128"/>
              </a:defRPr>
            </a:lvl3pPr>
            <a:lvl4pPr marL="1600200" indent="-228600">
              <a:defRPr sz="3200" b="1">
                <a:solidFill>
                  <a:schemeClr val="tx1"/>
                </a:solidFill>
                <a:latin typeface="Tempus Sans ITC" pitchFamily="82" charset="77"/>
                <a:ea typeface="ＭＳ Ｐゴシック" panose="020B0600070205080204" pitchFamily="34" charset="-128"/>
              </a:defRPr>
            </a:lvl4pPr>
            <a:lvl5pPr marL="2057400" indent="-228600">
              <a:defRPr sz="3200" b="1">
                <a:solidFill>
                  <a:schemeClr val="tx1"/>
                </a:solidFill>
                <a:latin typeface="Tempus Sans ITC" pitchFamily="82" charset="77"/>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Tempus Sans ITC" pitchFamily="82" charset="77"/>
                <a:ea typeface="ＭＳ Ｐゴシック" panose="020B0600070205080204" pitchFamily="34" charset="-128"/>
              </a:defRPr>
            </a:lvl9pPr>
          </a:lstStyle>
          <a:p>
            <a:pPr algn="ctr"/>
            <a:r>
              <a:rPr lang="en-US" altLang="en-US" sz="3600" dirty="0">
                <a:latin typeface="Times New Roman" panose="02020603050405020304" pitchFamily="18" charset="0"/>
              </a:rPr>
              <a:t>The walled gates of </a:t>
            </a:r>
            <a:r>
              <a:rPr lang="en-US" altLang="en-US" sz="3600" dirty="0" err="1">
                <a:latin typeface="Times New Roman" panose="02020603050405020304" pitchFamily="18" charset="0"/>
              </a:rPr>
              <a:t>Acrocorinth</a:t>
            </a:r>
            <a:endParaRPr lang="en-US" altLang="en-US" sz="3600" dirty="0">
              <a:latin typeface="Times New Roman" panose="02020603050405020304" pitchFamily="18" charset="0"/>
            </a:endParaRPr>
          </a:p>
        </p:txBody>
      </p:sp>
      <p:pic>
        <p:nvPicPr>
          <p:cNvPr id="27650" name="Picture 1">
            <a:extLst>
              <a:ext uri="{FF2B5EF4-FFF2-40B4-BE49-F238E27FC236}">
                <a16:creationId xmlns:a16="http://schemas.microsoft.com/office/drawing/2014/main" id="{C62EB570-0418-1C5A-58A2-9C8C00F56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44488"/>
            <a:ext cx="6881812"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A760DBE0-8D76-188A-1AC0-1838E3F4A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542925"/>
            <a:ext cx="8729662"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1">
            <a:extLst>
              <a:ext uri="{FF2B5EF4-FFF2-40B4-BE49-F238E27FC236}">
                <a16:creationId xmlns:a16="http://schemas.microsoft.com/office/drawing/2014/main" id="{74FD8E10-1680-0594-1254-37EE902F95D6}"/>
              </a:ext>
            </a:extLst>
          </p:cNvPr>
          <p:cNvPicPr>
            <a:picLocks noChangeAspect="1"/>
          </p:cNvPicPr>
          <p:nvPr/>
        </p:nvPicPr>
        <p:blipFill>
          <a:blip r:embed="rId4">
            <a:extLst>
              <a:ext uri="{28A0092B-C50C-407E-A947-70E740481C1C}">
                <a14:useLocalDpi xmlns:a14="http://schemas.microsoft.com/office/drawing/2010/main" val="0"/>
              </a:ext>
            </a:extLst>
          </a:blip>
          <a:srcRect b="4771"/>
          <a:stretch>
            <a:fillRect/>
          </a:stretch>
        </p:blipFill>
        <p:spPr bwMode="auto">
          <a:xfrm>
            <a:off x="152400" y="152400"/>
            <a:ext cx="8839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4">
            <a:extLst>
              <a:ext uri="{FF2B5EF4-FFF2-40B4-BE49-F238E27FC236}">
                <a16:creationId xmlns:a16="http://schemas.microsoft.com/office/drawing/2014/main" id="{AECD8078-2AD1-05F8-D353-A0D993994F3D}"/>
              </a:ext>
            </a:extLst>
          </p:cNvPr>
          <p:cNvSpPr txBox="1">
            <a:spLocks noChangeArrowheads="1"/>
          </p:cNvSpPr>
          <p:nvPr/>
        </p:nvSpPr>
        <p:spPr bwMode="auto">
          <a:xfrm>
            <a:off x="457200" y="5715000"/>
            <a:ext cx="822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dirty="0">
                <a:latin typeface="Times New Roman" panose="02020603050405020304" pitchFamily="18" charset="0"/>
              </a:rPr>
              <a:t>Corinth as it would have appeared around the time of the Apostle Paul</a:t>
            </a:r>
          </a:p>
        </p:txBody>
      </p:sp>
    </p:spTree>
  </p:cSld>
  <p:clrMapOvr>
    <a:masterClrMapping/>
  </p:clrMapOvr>
  <p:transition>
    <p:dissolve/>
  </p:transition>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7470</TotalTime>
  <Words>1851</Words>
  <Application>Microsoft Macintosh PowerPoint</Application>
  <PresentationFormat>On-screen Show (4:3)</PresentationFormat>
  <Paragraphs>199</Paragraphs>
  <Slides>47</Slides>
  <Notes>47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Abadi MT Condensed Extra Bold</vt:lpstr>
      <vt:lpstr>Abadi MT Condensed Light</vt:lpstr>
      <vt:lpstr>Agency FB</vt:lpstr>
      <vt:lpstr>American Typewriter</vt:lpstr>
      <vt:lpstr>Arial</vt:lpstr>
      <vt:lpstr>Avenir Black Oblique</vt:lpstr>
      <vt:lpstr>Bernard MT Condensed</vt:lpstr>
      <vt:lpstr>Calibri</vt:lpstr>
      <vt:lpstr>Eras Demi ITC</vt:lpstr>
      <vt:lpstr>Impact</vt:lpstr>
      <vt:lpstr>Porky's</vt:lpstr>
      <vt:lpstr>Tempus Sans ITC</vt:lpstr>
      <vt:lpstr>Times New Roman</vt:lpstr>
      <vt:lpstr>Univers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Lloyd Perrin</dc:creator>
  <cp:lastModifiedBy>Lloyd Perrin</cp:lastModifiedBy>
  <cp:revision>346</cp:revision>
  <cp:lastPrinted>2000-02-05T18:12:38Z</cp:lastPrinted>
  <dcterms:created xsi:type="dcterms:W3CDTF">2000-01-30T03:07:08Z</dcterms:created>
  <dcterms:modified xsi:type="dcterms:W3CDTF">2023-09-30T05:46:30Z</dcterms:modified>
</cp:coreProperties>
</file>